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46" r:id="rId5"/>
    <p:sldMasterId id="2147483747" r:id="rId6"/>
    <p:sldMasterId id="2147483748" r:id="rId7"/>
    <p:sldMasterId id="2147483749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</p:sldIdLst>
  <p:sldSz cy="5143500" cx="9144000"/>
  <p:notesSz cx="6858000" cy="9144000"/>
  <p:embeddedFontLst>
    <p:embeddedFont>
      <p:font typeface="Bebas Neue"/>
      <p:regular r:id="rId18"/>
    </p:embeddedFont>
    <p:embeddedFont>
      <p:font typeface="Lexend Deca"/>
      <p:regular r:id="rId19"/>
      <p:bold r:id="rId20"/>
    </p:embeddedFont>
    <p:embeddedFont>
      <p:font typeface="Archiv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1FD5944-EC5E-4C65-AAA7-34401A22D524}">
  <a:tblStyle styleId="{91FD5944-EC5E-4C65-AAA7-34401A22D5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exendDeca-bold.fntdata"/><Relationship Id="rId22" Type="http://schemas.openxmlformats.org/officeDocument/2006/relationships/font" Target="fonts/Archivo-bold.fntdata"/><Relationship Id="rId21" Type="http://schemas.openxmlformats.org/officeDocument/2006/relationships/font" Target="fonts/Archivo-regular.fntdata"/><Relationship Id="rId24" Type="http://schemas.openxmlformats.org/officeDocument/2006/relationships/font" Target="fonts/Archivo-boldItalic.fntdata"/><Relationship Id="rId23" Type="http://schemas.openxmlformats.org/officeDocument/2006/relationships/font" Target="fonts/Archivo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11" Type="http://schemas.openxmlformats.org/officeDocument/2006/relationships/slide" Target="slides/slide2.xml"/><Relationship Id="rId10" Type="http://schemas.openxmlformats.org/officeDocument/2006/relationships/slide" Target="slides/slide1.xml"/><Relationship Id="rId13" Type="http://schemas.openxmlformats.org/officeDocument/2006/relationships/slide" Target="slides/slide4.xml"/><Relationship Id="rId12" Type="http://schemas.openxmlformats.org/officeDocument/2006/relationships/slide" Target="slides/slide3.xml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font" Target="fonts/LexendDeca-regular.fntdata"/><Relationship Id="rId18" Type="http://schemas.openxmlformats.org/officeDocument/2006/relationships/font" Target="fonts/BebasNeue-regular.fntdata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41" name="Shape 1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2" name="Google Shape;12042;g315dec6b761_0_240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3" name="Google Shape;12043;g315dec6b761_0_240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46" name="Shape 1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7" name="Google Shape;12047;g315dec6b761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8" name="Google Shape;12048;g315dec6b761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54" name="Shape 1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5" name="Google Shape;12055;g315dec6b761_0_4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6" name="Google Shape;12056;g315dec6b761_0_4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61" name="Shape 1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2" name="Google Shape;12062;g315f12f6d9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3" name="Google Shape;12063;g315f12f6d9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71" name="Shape 12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2" name="Google Shape;12072;g315dec6b761_0_120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73" name="Google Shape;12073;g315dec6b761_0_12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90" name="Shape 12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1" name="Google Shape;12091;g315dec6b761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2" name="Google Shape;12092;g315dec6b761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95" name="Shape 1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6" name="Google Shape;12096;g315e5cd6d9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7" name="Google Shape;12097;g315e5cd6d9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00" name="Shape 12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1" name="Google Shape;12101;g315dec6b76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2" name="Google Shape;12102;g315dec6b76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-42362" y="-175031"/>
            <a:ext cx="9461688" cy="5504974"/>
            <a:chOff x="-42362" y="-175031"/>
            <a:chExt cx="9461688" cy="5504974"/>
          </a:xfrm>
        </p:grpSpPr>
        <p:grpSp>
          <p:nvGrpSpPr>
            <p:cNvPr id="55" name="Google Shape;55;p14"/>
            <p:cNvGrpSpPr/>
            <p:nvPr/>
          </p:nvGrpSpPr>
          <p:grpSpPr>
            <a:xfrm>
              <a:off x="5197186" y="72872"/>
              <a:ext cx="1047744" cy="1047680"/>
              <a:chOff x="2058513" y="5280413"/>
              <a:chExt cx="815175" cy="815125"/>
            </a:xfrm>
          </p:grpSpPr>
          <p:sp>
            <p:nvSpPr>
              <p:cNvPr id="56" name="Google Shape;56;p14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14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14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14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14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14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" name="Google Shape;62;p14"/>
            <p:cNvSpPr/>
            <p:nvPr/>
          </p:nvSpPr>
          <p:spPr>
            <a:xfrm>
              <a:off x="7845813" y="361938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8476602" y="1000220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" name="Google Shape;64;p14"/>
            <p:cNvGrpSpPr/>
            <p:nvPr/>
          </p:nvGrpSpPr>
          <p:grpSpPr>
            <a:xfrm>
              <a:off x="8493992" y="1646196"/>
              <a:ext cx="603550" cy="1224500"/>
              <a:chOff x="3318525" y="1943475"/>
              <a:chExt cx="603550" cy="1224500"/>
            </a:xfrm>
          </p:grpSpPr>
          <p:sp>
            <p:nvSpPr>
              <p:cNvPr id="65" name="Google Shape;65;p1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1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1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1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" name="Google Shape;69;p14"/>
            <p:cNvSpPr/>
            <p:nvPr/>
          </p:nvSpPr>
          <p:spPr>
            <a:xfrm>
              <a:off x="7838700" y="4155850"/>
              <a:ext cx="939832" cy="95634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1307400" y="448162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2576425" y="4478525"/>
              <a:ext cx="316672" cy="63744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38450" y="38700"/>
              <a:ext cx="1267044" cy="64026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" name="Google Shape;73;p14"/>
            <p:cNvGrpSpPr/>
            <p:nvPr/>
          </p:nvGrpSpPr>
          <p:grpSpPr>
            <a:xfrm>
              <a:off x="770638" y="137225"/>
              <a:ext cx="438925" cy="438850"/>
              <a:chOff x="776800" y="137225"/>
              <a:chExt cx="438925" cy="438850"/>
            </a:xfrm>
          </p:grpSpPr>
          <p:sp>
            <p:nvSpPr>
              <p:cNvPr id="74" name="Google Shape;74;p14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14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14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14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14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1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1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1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1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1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1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1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1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1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1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1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1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1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14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14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14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14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14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" name="Google Shape;99;p14"/>
            <p:cNvGrpSpPr/>
            <p:nvPr/>
          </p:nvGrpSpPr>
          <p:grpSpPr>
            <a:xfrm>
              <a:off x="7839084" y="2898798"/>
              <a:ext cx="1282608" cy="316752"/>
              <a:chOff x="4048825" y="7037925"/>
              <a:chExt cx="1241875" cy="310450"/>
            </a:xfrm>
          </p:grpSpPr>
          <p:sp>
            <p:nvSpPr>
              <p:cNvPr id="100" name="Google Shape;100;p14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4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4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14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14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14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14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14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8" name="Google Shape;108;p14"/>
            <p:cNvSpPr/>
            <p:nvPr/>
          </p:nvSpPr>
          <p:spPr>
            <a:xfrm>
              <a:off x="3210100" y="4476900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" name="Google Shape;109;p14"/>
            <p:cNvGrpSpPr/>
            <p:nvPr/>
          </p:nvGrpSpPr>
          <p:grpSpPr>
            <a:xfrm>
              <a:off x="8779450" y="4155925"/>
              <a:ext cx="341779" cy="961025"/>
              <a:chOff x="6842975" y="5175147"/>
              <a:chExt cx="331246" cy="931406"/>
            </a:xfrm>
          </p:grpSpPr>
          <p:sp>
            <p:nvSpPr>
              <p:cNvPr id="110" name="Google Shape;110;p14"/>
              <p:cNvSpPr/>
              <p:nvPr/>
            </p:nvSpPr>
            <p:spPr>
              <a:xfrm>
                <a:off x="6842975" y="5485650"/>
                <a:ext cx="331246" cy="310475"/>
              </a:xfrm>
              <a:custGeom>
                <a:rect b="b" l="l" r="r" t="t"/>
                <a:pathLst>
                  <a:path extrusionOk="0" h="12419" w="12419">
                    <a:moveTo>
                      <a:pt x="1" y="0"/>
                    </a:moveTo>
                    <a:lnTo>
                      <a:pt x="1" y="12419"/>
                    </a:lnTo>
                    <a:lnTo>
                      <a:pt x="12419" y="12419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rgbClr val="FD7500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14"/>
              <p:cNvSpPr/>
              <p:nvPr/>
            </p:nvSpPr>
            <p:spPr>
              <a:xfrm>
                <a:off x="6946381" y="55798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1" y="1093"/>
                      <a:pt x="1" y="2442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2"/>
                    </a:cubicBezTo>
                    <a:cubicBezTo>
                      <a:pt x="4885" y="1093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4"/>
              <p:cNvSpPr/>
              <p:nvPr/>
            </p:nvSpPr>
            <p:spPr>
              <a:xfrm>
                <a:off x="6842975" y="5175147"/>
                <a:ext cx="331246" cy="310500"/>
              </a:xfrm>
              <a:custGeom>
                <a:rect b="b" l="l" r="r" t="t"/>
                <a:pathLst>
                  <a:path extrusionOk="0" h="12420" w="12419">
                    <a:moveTo>
                      <a:pt x="1" y="1"/>
                    </a:moveTo>
                    <a:lnTo>
                      <a:pt x="1" y="12419"/>
                    </a:lnTo>
                    <a:lnTo>
                      <a:pt x="12419" y="12419"/>
                    </a:lnTo>
                    <a:lnTo>
                      <a:pt x="12419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4"/>
              <p:cNvSpPr/>
              <p:nvPr/>
            </p:nvSpPr>
            <p:spPr>
              <a:xfrm>
                <a:off x="6946381" y="5269350"/>
                <a:ext cx="122125" cy="122150"/>
              </a:xfrm>
              <a:custGeom>
                <a:rect b="b" l="l" r="r" t="t"/>
                <a:pathLst>
                  <a:path extrusionOk="0" h="4886" w="4885">
                    <a:moveTo>
                      <a:pt x="2443" y="1"/>
                    </a:moveTo>
                    <a:cubicBezTo>
                      <a:pt x="1094" y="1"/>
                      <a:pt x="1" y="1094"/>
                      <a:pt x="1" y="2443"/>
                    </a:cubicBezTo>
                    <a:cubicBezTo>
                      <a:pt x="1" y="3792"/>
                      <a:pt x="1094" y="4885"/>
                      <a:pt x="2443" y="4885"/>
                    </a:cubicBezTo>
                    <a:cubicBezTo>
                      <a:pt x="3791" y="4885"/>
                      <a:pt x="4885" y="3792"/>
                      <a:pt x="4885" y="2443"/>
                    </a:cubicBezTo>
                    <a:cubicBezTo>
                      <a:pt x="4885" y="1094"/>
                      <a:pt x="3791" y="1"/>
                      <a:pt x="2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4"/>
              <p:cNvSpPr/>
              <p:nvPr/>
            </p:nvSpPr>
            <p:spPr>
              <a:xfrm>
                <a:off x="6842975" y="5796078"/>
                <a:ext cx="331246" cy="310475"/>
              </a:xfrm>
              <a:custGeom>
                <a:rect b="b" l="l" r="r" t="t"/>
                <a:pathLst>
                  <a:path extrusionOk="0" h="12419" w="12419">
                    <a:moveTo>
                      <a:pt x="1" y="0"/>
                    </a:moveTo>
                    <a:lnTo>
                      <a:pt x="1" y="12419"/>
                    </a:lnTo>
                    <a:lnTo>
                      <a:pt x="12419" y="12419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4"/>
              <p:cNvSpPr/>
              <p:nvPr/>
            </p:nvSpPr>
            <p:spPr>
              <a:xfrm>
                <a:off x="6946381" y="5890250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" name="Google Shape;116;p14"/>
            <p:cNvGrpSpPr/>
            <p:nvPr/>
          </p:nvGrpSpPr>
          <p:grpSpPr>
            <a:xfrm>
              <a:off x="2662600" y="4575293"/>
              <a:ext cx="144300" cy="438475"/>
              <a:chOff x="5527150" y="7031775"/>
              <a:chExt cx="144300" cy="438475"/>
            </a:xfrm>
          </p:grpSpPr>
          <p:sp>
            <p:nvSpPr>
              <p:cNvPr id="117" name="Google Shape;117;p14"/>
              <p:cNvSpPr/>
              <p:nvPr/>
            </p:nvSpPr>
            <p:spPr>
              <a:xfrm>
                <a:off x="5527150" y="71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4"/>
              <p:cNvSpPr/>
              <p:nvPr/>
            </p:nvSpPr>
            <p:spPr>
              <a:xfrm>
                <a:off x="5625225" y="71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5"/>
                      <a:pt x="0" y="926"/>
                    </a:cubicBezTo>
                    <a:cubicBezTo>
                      <a:pt x="0" y="1436"/>
                      <a:pt x="413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4"/>
              <p:cNvSpPr/>
              <p:nvPr/>
            </p:nvSpPr>
            <p:spPr>
              <a:xfrm>
                <a:off x="5527150" y="732597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3"/>
                      <a:pt x="1" y="924"/>
                    </a:cubicBezTo>
                    <a:cubicBezTo>
                      <a:pt x="1" y="1434"/>
                      <a:pt x="414" y="1849"/>
                      <a:pt x="925" y="1849"/>
                    </a:cubicBezTo>
                    <a:cubicBezTo>
                      <a:pt x="1435" y="1849"/>
                      <a:pt x="1850" y="1434"/>
                      <a:pt x="1850" y="924"/>
                    </a:cubicBezTo>
                    <a:cubicBezTo>
                      <a:pt x="1850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4"/>
              <p:cNvSpPr/>
              <p:nvPr/>
            </p:nvSpPr>
            <p:spPr>
              <a:xfrm>
                <a:off x="5625225" y="732597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3" y="0"/>
                      <a:pt x="0" y="413"/>
                      <a:pt x="0" y="924"/>
                    </a:cubicBezTo>
                    <a:cubicBezTo>
                      <a:pt x="0" y="1434"/>
                      <a:pt x="413" y="1849"/>
                      <a:pt x="925" y="1849"/>
                    </a:cubicBezTo>
                    <a:cubicBezTo>
                      <a:pt x="1435" y="1849"/>
                      <a:pt x="1849" y="1434"/>
                      <a:pt x="1849" y="924"/>
                    </a:cubicBezTo>
                    <a:cubicBezTo>
                      <a:pt x="1849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4"/>
              <p:cNvSpPr/>
              <p:nvPr/>
            </p:nvSpPr>
            <p:spPr>
              <a:xfrm>
                <a:off x="5527150" y="742402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50" y="1435"/>
                      <a:pt x="1850" y="925"/>
                    </a:cubicBezTo>
                    <a:cubicBezTo>
                      <a:pt x="1850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14"/>
              <p:cNvSpPr/>
              <p:nvPr/>
            </p:nvSpPr>
            <p:spPr>
              <a:xfrm>
                <a:off x="5625225" y="742402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5" y="0"/>
                      <a:pt x="0" y="415"/>
                      <a:pt x="0" y="925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5527150" y="722790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50" y="1435"/>
                      <a:pt x="1850" y="925"/>
                    </a:cubicBezTo>
                    <a:cubicBezTo>
                      <a:pt x="1850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14"/>
              <p:cNvSpPr/>
              <p:nvPr/>
            </p:nvSpPr>
            <p:spPr>
              <a:xfrm>
                <a:off x="5625225" y="7227900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4"/>
                      <a:pt x="0" y="925"/>
                    </a:cubicBezTo>
                    <a:cubicBezTo>
                      <a:pt x="0" y="1435"/>
                      <a:pt x="413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14"/>
              <p:cNvSpPr/>
              <p:nvPr/>
            </p:nvSpPr>
            <p:spPr>
              <a:xfrm>
                <a:off x="5527150" y="70317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14"/>
              <p:cNvSpPr/>
              <p:nvPr/>
            </p:nvSpPr>
            <p:spPr>
              <a:xfrm>
                <a:off x="5625225" y="70317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5"/>
                      <a:pt x="0" y="926"/>
                    </a:cubicBezTo>
                    <a:cubicBezTo>
                      <a:pt x="0" y="1436"/>
                      <a:pt x="415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27" name="Google Shape;127;p14"/>
            <p:cNvCxnSpPr/>
            <p:nvPr/>
          </p:nvCxnSpPr>
          <p:spPr>
            <a:xfrm>
              <a:off x="0" y="678925"/>
              <a:ext cx="7845000" cy="0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8" name="Google Shape;128;p14"/>
            <p:cNvCxnSpPr/>
            <p:nvPr/>
          </p:nvCxnSpPr>
          <p:spPr>
            <a:xfrm>
              <a:off x="7840050" y="0"/>
              <a:ext cx="0" cy="5143500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" name="Google Shape;129;p14"/>
            <p:cNvCxnSpPr/>
            <p:nvPr/>
          </p:nvCxnSpPr>
          <p:spPr>
            <a:xfrm>
              <a:off x="1305425" y="0"/>
              <a:ext cx="0" cy="5143500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0" name="Google Shape;130;p14"/>
            <p:cNvSpPr/>
            <p:nvPr/>
          </p:nvSpPr>
          <p:spPr>
            <a:xfrm rot="-5400000">
              <a:off x="3756776" y="-597908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 rot="-5400000">
              <a:off x="3753258" y="34028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" name="Google Shape;132;p14"/>
            <p:cNvGrpSpPr/>
            <p:nvPr/>
          </p:nvGrpSpPr>
          <p:grpSpPr>
            <a:xfrm rot="-5400000">
              <a:off x="4709722" y="-276449"/>
              <a:ext cx="603550" cy="1224500"/>
              <a:chOff x="3318525" y="1943475"/>
              <a:chExt cx="603550" cy="1224500"/>
            </a:xfrm>
          </p:grpSpPr>
          <p:sp>
            <p:nvSpPr>
              <p:cNvPr id="133" name="Google Shape;133;p1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1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1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1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" name="Google Shape;137;p14"/>
            <p:cNvSpPr/>
            <p:nvPr/>
          </p:nvSpPr>
          <p:spPr>
            <a:xfrm>
              <a:off x="8798401" y="1948727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 rot="5400000">
              <a:off x="4500597" y="3227338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 rot="5400000">
              <a:off x="5125040" y="4499928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" name="Google Shape;140;p14"/>
            <p:cNvGrpSpPr/>
            <p:nvPr/>
          </p:nvGrpSpPr>
          <p:grpSpPr>
            <a:xfrm rot="5400000">
              <a:off x="4185976" y="4206830"/>
              <a:ext cx="603550" cy="1224500"/>
              <a:chOff x="3318525" y="1943475"/>
              <a:chExt cx="603550" cy="1224500"/>
            </a:xfrm>
          </p:grpSpPr>
          <p:sp>
            <p:nvSpPr>
              <p:cNvPr id="141" name="Google Shape;141;p1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1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1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5" name="Google Shape;145;p14"/>
            <p:cNvSpPr/>
            <p:nvPr/>
          </p:nvSpPr>
          <p:spPr>
            <a:xfrm>
              <a:off x="38425" y="6789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" name="Google Shape;146;p14"/>
            <p:cNvGrpSpPr/>
            <p:nvPr/>
          </p:nvGrpSpPr>
          <p:grpSpPr>
            <a:xfrm>
              <a:off x="198920" y="843292"/>
              <a:ext cx="939825" cy="939775"/>
              <a:chOff x="1752475" y="5785438"/>
              <a:chExt cx="939825" cy="939775"/>
            </a:xfrm>
          </p:grpSpPr>
          <p:sp>
            <p:nvSpPr>
              <p:cNvPr id="147" name="Google Shape;147;p14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4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14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4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4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4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4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4"/>
            <p:cNvGrpSpPr/>
            <p:nvPr/>
          </p:nvGrpSpPr>
          <p:grpSpPr>
            <a:xfrm rot="-5400000">
              <a:off x="2734661" y="4636363"/>
              <a:ext cx="633468" cy="316721"/>
              <a:chOff x="3504875" y="5254313"/>
              <a:chExt cx="620925" cy="310450"/>
            </a:xfrm>
          </p:grpSpPr>
          <p:sp>
            <p:nvSpPr>
              <p:cNvPr id="155" name="Google Shape;155;p14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4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4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4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4"/>
            <p:cNvGrpSpPr/>
            <p:nvPr/>
          </p:nvGrpSpPr>
          <p:grpSpPr>
            <a:xfrm>
              <a:off x="7306523" y="4568688"/>
              <a:ext cx="438925" cy="438850"/>
              <a:chOff x="776800" y="137225"/>
              <a:chExt cx="438925" cy="438850"/>
            </a:xfrm>
          </p:grpSpPr>
          <p:sp>
            <p:nvSpPr>
              <p:cNvPr id="160" name="Google Shape;160;p14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4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4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4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14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1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4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4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4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4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4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" name="Google Shape;185;p14"/>
            <p:cNvGrpSpPr/>
            <p:nvPr/>
          </p:nvGrpSpPr>
          <p:grpSpPr>
            <a:xfrm>
              <a:off x="842224" y="4016617"/>
              <a:ext cx="1059653" cy="1059596"/>
              <a:chOff x="4263163" y="3507263"/>
              <a:chExt cx="939825" cy="939775"/>
            </a:xfrm>
          </p:grpSpPr>
          <p:sp>
            <p:nvSpPr>
              <p:cNvPr id="186" name="Google Shape;186;p1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1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1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3" name="Google Shape;193;p14"/>
            <p:cNvSpPr/>
            <p:nvPr/>
          </p:nvSpPr>
          <p:spPr>
            <a:xfrm>
              <a:off x="38425" y="448162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rot="5400000">
              <a:off x="671543" y="44874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rot="10800000">
              <a:off x="-42362" y="4677343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45350" y="1959000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>
              <a:off x="676140" y="2597282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8" name="Google Shape;198;p14"/>
            <p:cNvGrpSpPr/>
            <p:nvPr/>
          </p:nvGrpSpPr>
          <p:grpSpPr>
            <a:xfrm>
              <a:off x="693529" y="3243259"/>
              <a:ext cx="603550" cy="1224500"/>
              <a:chOff x="3318525" y="1943475"/>
              <a:chExt cx="603550" cy="1224500"/>
            </a:xfrm>
          </p:grpSpPr>
          <p:sp>
            <p:nvSpPr>
              <p:cNvPr id="199" name="Google Shape;199;p1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3" name="Google Shape;203;p14"/>
            <p:cNvSpPr/>
            <p:nvPr/>
          </p:nvSpPr>
          <p:spPr>
            <a:xfrm>
              <a:off x="1005176" y="355306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4" name="Google Shape;204;p14"/>
            <p:cNvGrpSpPr/>
            <p:nvPr/>
          </p:nvGrpSpPr>
          <p:grpSpPr>
            <a:xfrm>
              <a:off x="7858270" y="3793340"/>
              <a:ext cx="897263" cy="897208"/>
              <a:chOff x="2058513" y="5280413"/>
              <a:chExt cx="815175" cy="815125"/>
            </a:xfrm>
          </p:grpSpPr>
          <p:sp>
            <p:nvSpPr>
              <p:cNvPr id="205" name="Google Shape;205;p14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4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4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14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4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4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1" name="Google Shape;211;p14"/>
            <p:cNvSpPr/>
            <p:nvPr/>
          </p:nvSpPr>
          <p:spPr>
            <a:xfrm>
              <a:off x="7838700" y="3216150"/>
              <a:ext cx="1282583" cy="93983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2" name="Google Shape;212;p14"/>
            <p:cNvGrpSpPr/>
            <p:nvPr/>
          </p:nvGrpSpPr>
          <p:grpSpPr>
            <a:xfrm rot="5400000">
              <a:off x="8089625" y="-24433"/>
              <a:ext cx="144300" cy="438475"/>
              <a:chOff x="5527150" y="7031775"/>
              <a:chExt cx="144300" cy="438475"/>
            </a:xfrm>
          </p:grpSpPr>
          <p:sp>
            <p:nvSpPr>
              <p:cNvPr id="213" name="Google Shape;213;p14"/>
              <p:cNvSpPr/>
              <p:nvPr/>
            </p:nvSpPr>
            <p:spPr>
              <a:xfrm>
                <a:off x="5527150" y="71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4"/>
              <p:cNvSpPr/>
              <p:nvPr/>
            </p:nvSpPr>
            <p:spPr>
              <a:xfrm>
                <a:off x="5625225" y="71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5"/>
                      <a:pt x="0" y="926"/>
                    </a:cubicBezTo>
                    <a:cubicBezTo>
                      <a:pt x="0" y="1436"/>
                      <a:pt x="413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14"/>
              <p:cNvSpPr/>
              <p:nvPr/>
            </p:nvSpPr>
            <p:spPr>
              <a:xfrm>
                <a:off x="5527150" y="742402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50" y="1435"/>
                      <a:pt x="1850" y="925"/>
                    </a:cubicBezTo>
                    <a:cubicBezTo>
                      <a:pt x="1850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4"/>
              <p:cNvSpPr/>
              <p:nvPr/>
            </p:nvSpPr>
            <p:spPr>
              <a:xfrm>
                <a:off x="5625225" y="742402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5" y="0"/>
                      <a:pt x="0" y="415"/>
                      <a:pt x="0" y="925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4"/>
              <p:cNvSpPr/>
              <p:nvPr/>
            </p:nvSpPr>
            <p:spPr>
              <a:xfrm>
                <a:off x="5527150" y="722790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50" y="1435"/>
                      <a:pt x="1850" y="925"/>
                    </a:cubicBezTo>
                    <a:cubicBezTo>
                      <a:pt x="1850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4"/>
              <p:cNvSpPr/>
              <p:nvPr/>
            </p:nvSpPr>
            <p:spPr>
              <a:xfrm>
                <a:off x="5625225" y="7227900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4"/>
                      <a:pt x="0" y="925"/>
                    </a:cubicBezTo>
                    <a:cubicBezTo>
                      <a:pt x="0" y="1435"/>
                      <a:pt x="413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14"/>
              <p:cNvSpPr/>
              <p:nvPr/>
            </p:nvSpPr>
            <p:spPr>
              <a:xfrm>
                <a:off x="5527150" y="70317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4"/>
              <p:cNvSpPr/>
              <p:nvPr/>
            </p:nvSpPr>
            <p:spPr>
              <a:xfrm>
                <a:off x="5625225" y="70317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5"/>
                      <a:pt x="0" y="926"/>
                    </a:cubicBezTo>
                    <a:cubicBezTo>
                      <a:pt x="0" y="1436"/>
                      <a:pt x="415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4"/>
              <p:cNvSpPr/>
              <p:nvPr/>
            </p:nvSpPr>
            <p:spPr>
              <a:xfrm>
                <a:off x="5527150" y="732597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3"/>
                      <a:pt x="1" y="924"/>
                    </a:cubicBezTo>
                    <a:cubicBezTo>
                      <a:pt x="1" y="1434"/>
                      <a:pt x="414" y="1849"/>
                      <a:pt x="925" y="1849"/>
                    </a:cubicBezTo>
                    <a:cubicBezTo>
                      <a:pt x="1435" y="1849"/>
                      <a:pt x="1850" y="1434"/>
                      <a:pt x="1850" y="924"/>
                    </a:cubicBezTo>
                    <a:cubicBezTo>
                      <a:pt x="1850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4"/>
              <p:cNvSpPr/>
              <p:nvPr/>
            </p:nvSpPr>
            <p:spPr>
              <a:xfrm>
                <a:off x="5625225" y="732597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3" y="0"/>
                      <a:pt x="0" y="413"/>
                      <a:pt x="0" y="924"/>
                    </a:cubicBezTo>
                    <a:cubicBezTo>
                      <a:pt x="0" y="1434"/>
                      <a:pt x="413" y="1849"/>
                      <a:pt x="925" y="1849"/>
                    </a:cubicBezTo>
                    <a:cubicBezTo>
                      <a:pt x="1435" y="1849"/>
                      <a:pt x="1849" y="1434"/>
                      <a:pt x="1849" y="924"/>
                    </a:cubicBezTo>
                    <a:cubicBezTo>
                      <a:pt x="1849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4"/>
            <p:cNvGrpSpPr/>
            <p:nvPr/>
          </p:nvGrpSpPr>
          <p:grpSpPr>
            <a:xfrm rot="-5400000">
              <a:off x="7372351" y="196728"/>
              <a:ext cx="628526" cy="310481"/>
              <a:chOff x="4359300" y="7037925"/>
              <a:chExt cx="620950" cy="310450"/>
            </a:xfrm>
          </p:grpSpPr>
          <p:sp>
            <p:nvSpPr>
              <p:cNvPr id="224" name="Google Shape;224;p14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4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4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4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8" name="Google Shape;228;p14"/>
            <p:cNvSpPr/>
            <p:nvPr/>
          </p:nvSpPr>
          <p:spPr>
            <a:xfrm rot="10800000">
              <a:off x="6893118" y="27985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6209613" y="-175031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0" name="Google Shape;230;p14"/>
            <p:cNvGrpSpPr/>
            <p:nvPr/>
          </p:nvGrpSpPr>
          <p:grpSpPr>
            <a:xfrm>
              <a:off x="1305538" y="353150"/>
              <a:ext cx="1257150" cy="310450"/>
              <a:chOff x="4048825" y="7037925"/>
              <a:chExt cx="1241875" cy="310450"/>
            </a:xfrm>
          </p:grpSpPr>
          <p:sp>
            <p:nvSpPr>
              <p:cNvPr id="231" name="Google Shape;231;p14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4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4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14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14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4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4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4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4"/>
            <p:cNvGrpSpPr/>
            <p:nvPr/>
          </p:nvGrpSpPr>
          <p:grpSpPr>
            <a:xfrm rot="-5400000">
              <a:off x="2407092" y="189888"/>
              <a:ext cx="633468" cy="316721"/>
              <a:chOff x="3504875" y="5254313"/>
              <a:chExt cx="620925" cy="310450"/>
            </a:xfrm>
          </p:grpSpPr>
          <p:sp>
            <p:nvSpPr>
              <p:cNvPr id="240" name="Google Shape;240;p14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4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4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14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4" name="Google Shape;244;p14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4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6" name="Google Shape;246;p14"/>
          <p:cNvCxnSpPr/>
          <p:nvPr/>
        </p:nvCxnSpPr>
        <p:spPr>
          <a:xfrm>
            <a:off x="0" y="4484450"/>
            <a:ext cx="78450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14"/>
          <p:cNvSpPr txBox="1"/>
          <p:nvPr>
            <p:ph type="ctrTitle"/>
          </p:nvPr>
        </p:nvSpPr>
        <p:spPr>
          <a:xfrm>
            <a:off x="1904700" y="1518175"/>
            <a:ext cx="5334600" cy="177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48" name="Google Shape;248;p14"/>
          <p:cNvSpPr txBox="1"/>
          <p:nvPr>
            <p:ph idx="1" type="subTitle"/>
          </p:nvPr>
        </p:nvSpPr>
        <p:spPr>
          <a:xfrm>
            <a:off x="1904675" y="3371675"/>
            <a:ext cx="53346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15"/>
          <p:cNvGrpSpPr/>
          <p:nvPr/>
        </p:nvGrpSpPr>
        <p:grpSpPr>
          <a:xfrm>
            <a:off x="-180343" y="-9"/>
            <a:ext cx="9997979" cy="5130875"/>
            <a:chOff x="-180343" y="-9"/>
            <a:chExt cx="9997979" cy="5130875"/>
          </a:xfrm>
        </p:grpSpPr>
        <p:sp>
          <p:nvSpPr>
            <p:cNvPr id="251" name="Google Shape;251;p15"/>
            <p:cNvSpPr/>
            <p:nvPr/>
          </p:nvSpPr>
          <p:spPr>
            <a:xfrm rot="10800000">
              <a:off x="2473730" y="4478265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2" name="Google Shape;252;p15"/>
            <p:cNvGrpSpPr/>
            <p:nvPr/>
          </p:nvGrpSpPr>
          <p:grpSpPr>
            <a:xfrm>
              <a:off x="463129" y="104803"/>
              <a:ext cx="1034747" cy="1034692"/>
              <a:chOff x="1752475" y="5785438"/>
              <a:chExt cx="939825" cy="939775"/>
            </a:xfrm>
          </p:grpSpPr>
          <p:sp>
            <p:nvSpPr>
              <p:cNvPr id="253" name="Google Shape;253;p15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15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5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5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5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5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5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0" name="Google Shape;260;p15"/>
            <p:cNvSpPr/>
            <p:nvPr/>
          </p:nvSpPr>
          <p:spPr>
            <a:xfrm rot="5400000">
              <a:off x="-164218" y="247180"/>
              <a:ext cx="967898" cy="55423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 rot="5400000">
              <a:off x="8321913" y="2743610"/>
              <a:ext cx="1017572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 rot="5400000">
              <a:off x="8197169" y="3883079"/>
              <a:ext cx="1267060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3" name="Google Shape;263;p15"/>
            <p:cNvGrpSpPr/>
            <p:nvPr/>
          </p:nvGrpSpPr>
          <p:grpSpPr>
            <a:xfrm>
              <a:off x="6588642" y="-9"/>
              <a:ext cx="2525452" cy="1251740"/>
              <a:chOff x="3157338" y="5480066"/>
              <a:chExt cx="2525452" cy="1251740"/>
            </a:xfrm>
          </p:grpSpPr>
          <p:sp>
            <p:nvSpPr>
              <p:cNvPr id="264" name="Google Shape;264;p15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5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6" name="Google Shape;266;p15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267" name="Google Shape;267;p15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" name="Google Shape;268;p15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" name="Google Shape;269;p15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" name="Google Shape;270;p15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71" name="Google Shape;271;p15"/>
            <p:cNvGrpSpPr/>
            <p:nvPr/>
          </p:nvGrpSpPr>
          <p:grpSpPr>
            <a:xfrm rot="10800000">
              <a:off x="40115" y="3868629"/>
              <a:ext cx="2525452" cy="1251740"/>
              <a:chOff x="3157338" y="5480066"/>
              <a:chExt cx="2525452" cy="1251740"/>
            </a:xfrm>
          </p:grpSpPr>
          <p:sp>
            <p:nvSpPr>
              <p:cNvPr id="272" name="Google Shape;272;p15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15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4" name="Google Shape;274;p15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275" name="Google Shape;275;p15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15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15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15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79" name="Google Shape;279;p15"/>
            <p:cNvSpPr/>
            <p:nvPr/>
          </p:nvSpPr>
          <p:spPr>
            <a:xfrm>
              <a:off x="8550576" y="12517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0" name="Google Shape;280;p15"/>
            <p:cNvGrpSpPr/>
            <p:nvPr/>
          </p:nvGrpSpPr>
          <p:grpSpPr>
            <a:xfrm>
              <a:off x="8669770" y="1416092"/>
              <a:ext cx="939825" cy="939775"/>
              <a:chOff x="1752475" y="5785438"/>
              <a:chExt cx="939825" cy="939775"/>
            </a:xfrm>
          </p:grpSpPr>
          <p:sp>
            <p:nvSpPr>
              <p:cNvPr id="281" name="Google Shape;281;p15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15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15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15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15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15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15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8" name="Google Shape;288;p15"/>
            <p:cNvGrpSpPr/>
            <p:nvPr/>
          </p:nvGrpSpPr>
          <p:grpSpPr>
            <a:xfrm>
              <a:off x="8615486" y="4289589"/>
              <a:ext cx="438925" cy="438850"/>
              <a:chOff x="776800" y="137225"/>
              <a:chExt cx="438925" cy="438850"/>
            </a:xfrm>
          </p:grpSpPr>
          <p:sp>
            <p:nvSpPr>
              <p:cNvPr id="289" name="Google Shape;289;p1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1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1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1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1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1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1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1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1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15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15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15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15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5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1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1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4" name="Google Shape;314;p15"/>
            <p:cNvGrpSpPr/>
            <p:nvPr/>
          </p:nvGrpSpPr>
          <p:grpSpPr>
            <a:xfrm>
              <a:off x="8748839" y="2786053"/>
              <a:ext cx="144300" cy="544241"/>
              <a:chOff x="8748839" y="2786053"/>
              <a:chExt cx="144300" cy="544241"/>
            </a:xfrm>
          </p:grpSpPr>
          <p:grpSp>
            <p:nvGrpSpPr>
              <p:cNvPr id="315" name="Google Shape;315;p15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316" name="Google Shape;316;p1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1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" name="Google Shape;318;p1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" name="Google Shape;319;p1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1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" name="Google Shape;321;p1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" name="Google Shape;322;p1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1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1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1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6" name="Google Shape;326;p15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327" name="Google Shape;327;p1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1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29" name="Google Shape;329;p15"/>
            <p:cNvGrpSpPr/>
            <p:nvPr/>
          </p:nvGrpSpPr>
          <p:grpSpPr>
            <a:xfrm>
              <a:off x="269028" y="2476270"/>
              <a:ext cx="144300" cy="544241"/>
              <a:chOff x="8748839" y="2786053"/>
              <a:chExt cx="144300" cy="544241"/>
            </a:xfrm>
          </p:grpSpPr>
          <p:grpSp>
            <p:nvGrpSpPr>
              <p:cNvPr id="330" name="Google Shape;330;p15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331" name="Google Shape;331;p1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1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1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1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1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" name="Google Shape;336;p1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" name="Google Shape;337;p1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1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" name="Google Shape;339;p1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1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1" name="Google Shape;341;p15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342" name="Google Shape;342;p1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" name="Google Shape;343;p1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44" name="Google Shape;344;p15"/>
            <p:cNvGrpSpPr/>
            <p:nvPr/>
          </p:nvGrpSpPr>
          <p:grpSpPr>
            <a:xfrm>
              <a:off x="249639" y="189478"/>
              <a:ext cx="144300" cy="544241"/>
              <a:chOff x="8748839" y="2786053"/>
              <a:chExt cx="144300" cy="544241"/>
            </a:xfrm>
          </p:grpSpPr>
          <p:grpSp>
            <p:nvGrpSpPr>
              <p:cNvPr id="345" name="Google Shape;345;p15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346" name="Google Shape;346;p1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1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1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1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1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1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1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" name="Google Shape;353;p1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1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1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6" name="Google Shape;356;p15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357" name="Google Shape;357;p1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1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9" name="Google Shape;359;p15"/>
            <p:cNvGrpSpPr/>
            <p:nvPr/>
          </p:nvGrpSpPr>
          <p:grpSpPr>
            <a:xfrm>
              <a:off x="597548" y="690067"/>
              <a:ext cx="1257150" cy="310450"/>
              <a:chOff x="4048825" y="7037925"/>
              <a:chExt cx="1241875" cy="310450"/>
            </a:xfrm>
          </p:grpSpPr>
          <p:sp>
            <p:nvSpPr>
              <p:cNvPr id="360" name="Google Shape;360;p15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5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5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5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5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15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5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15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8" name="Google Shape;368;p15"/>
            <p:cNvGrpSpPr/>
            <p:nvPr/>
          </p:nvGrpSpPr>
          <p:grpSpPr>
            <a:xfrm>
              <a:off x="7856475" y="4800295"/>
              <a:ext cx="1257150" cy="310450"/>
              <a:chOff x="4048825" y="7037925"/>
              <a:chExt cx="1241875" cy="310450"/>
            </a:xfrm>
          </p:grpSpPr>
          <p:sp>
            <p:nvSpPr>
              <p:cNvPr id="369" name="Google Shape;369;p15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5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5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5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5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5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5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5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7" name="Google Shape;377;p15"/>
            <p:cNvSpPr/>
            <p:nvPr/>
          </p:nvSpPr>
          <p:spPr>
            <a:xfrm rot="10800000">
              <a:off x="-5040" y="3225370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8" name="Google Shape;378;p15"/>
            <p:cNvGrpSpPr/>
            <p:nvPr/>
          </p:nvGrpSpPr>
          <p:grpSpPr>
            <a:xfrm>
              <a:off x="-180343" y="1001802"/>
              <a:ext cx="780780" cy="1283086"/>
              <a:chOff x="-2187068" y="6145027"/>
              <a:chExt cx="780780" cy="1283086"/>
            </a:xfrm>
          </p:grpSpPr>
          <p:sp>
            <p:nvSpPr>
              <p:cNvPr id="379" name="Google Shape;379;p15"/>
              <p:cNvSpPr/>
              <p:nvPr/>
            </p:nvSpPr>
            <p:spPr>
              <a:xfrm rot="5400000">
                <a:off x="-2356987" y="6477099"/>
                <a:ext cx="1267060" cy="634337"/>
              </a:xfrm>
              <a:custGeom>
                <a:rect b="b" l="l" r="r" t="t"/>
                <a:pathLst>
                  <a:path extrusionOk="0" h="49674" w="49674">
                    <a:moveTo>
                      <a:pt x="1" y="1"/>
                    </a:moveTo>
                    <a:lnTo>
                      <a:pt x="1" y="24838"/>
                    </a:lnTo>
                    <a:lnTo>
                      <a:pt x="1" y="49674"/>
                    </a:lnTo>
                    <a:lnTo>
                      <a:pt x="49673" y="49674"/>
                    </a:lnTo>
                    <a:lnTo>
                      <a:pt x="49673" y="24838"/>
                    </a:lnTo>
                    <a:lnTo>
                      <a:pt x="49673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15"/>
              <p:cNvSpPr/>
              <p:nvPr/>
            </p:nvSpPr>
            <p:spPr>
              <a:xfrm rot="10800000">
                <a:off x="-2046413" y="6793875"/>
                <a:ext cx="634275" cy="634238"/>
              </a:xfrm>
              <a:custGeom>
                <a:rect b="b" l="l" r="r" t="t"/>
                <a:pathLst>
                  <a:path extrusionOk="0" h="24838" w="24837">
                    <a:moveTo>
                      <a:pt x="0" y="0"/>
                    </a:moveTo>
                    <a:lnTo>
                      <a:pt x="0" y="24838"/>
                    </a:lnTo>
                    <a:cubicBezTo>
                      <a:pt x="13717" y="24838"/>
                      <a:pt x="24836" y="13717"/>
                      <a:pt x="248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5"/>
              <p:cNvSpPr/>
              <p:nvPr/>
            </p:nvSpPr>
            <p:spPr>
              <a:xfrm rot="-5400000">
                <a:off x="-2228706" y="6186664"/>
                <a:ext cx="735875" cy="652600"/>
              </a:xfrm>
              <a:custGeom>
                <a:rect b="b" l="l" r="r" t="t"/>
                <a:pathLst>
                  <a:path extrusionOk="0" h="26104" w="29435">
                    <a:moveTo>
                      <a:pt x="0" y="1"/>
                    </a:moveTo>
                    <a:lnTo>
                      <a:pt x="0" y="9546"/>
                    </a:lnTo>
                    <a:lnTo>
                      <a:pt x="8279" y="9546"/>
                    </a:lnTo>
                    <a:lnTo>
                      <a:pt x="8279" y="17825"/>
                    </a:lnTo>
                    <a:lnTo>
                      <a:pt x="16558" y="17825"/>
                    </a:lnTo>
                    <a:lnTo>
                      <a:pt x="16558" y="26104"/>
                    </a:lnTo>
                    <a:lnTo>
                      <a:pt x="29435" y="26104"/>
                    </a:lnTo>
                    <a:lnTo>
                      <a:pt x="29435" y="23570"/>
                    </a:lnTo>
                    <a:lnTo>
                      <a:pt x="19090" y="23570"/>
                    </a:lnTo>
                    <a:lnTo>
                      <a:pt x="19090" y="15291"/>
                    </a:lnTo>
                    <a:lnTo>
                      <a:pt x="10813" y="15291"/>
                    </a:lnTo>
                    <a:lnTo>
                      <a:pt x="10813" y="7014"/>
                    </a:lnTo>
                    <a:lnTo>
                      <a:pt x="2534" y="7014"/>
                    </a:lnTo>
                    <a:lnTo>
                      <a:pt x="2534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1905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2" name="Google Shape;382;p15"/>
            <p:cNvSpPr/>
            <p:nvPr/>
          </p:nvSpPr>
          <p:spPr>
            <a:xfrm rot="5400000">
              <a:off x="5947740" y="36411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3" name="Google Shape;383;p15"/>
            <p:cNvGrpSpPr/>
            <p:nvPr/>
          </p:nvGrpSpPr>
          <p:grpSpPr>
            <a:xfrm rot="-5400000">
              <a:off x="437724" y="216689"/>
              <a:ext cx="628562" cy="310450"/>
              <a:chOff x="4048825" y="7037925"/>
              <a:chExt cx="620925" cy="310450"/>
            </a:xfrm>
          </p:grpSpPr>
          <p:sp>
            <p:nvSpPr>
              <p:cNvPr id="384" name="Google Shape;384;p15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5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5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15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88" name="Google Shape;388;p15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15"/>
          <p:cNvSpPr/>
          <p:nvPr/>
        </p:nvSpPr>
        <p:spPr>
          <a:xfrm>
            <a:off x="597000" y="1008450"/>
            <a:ext cx="7950000" cy="31266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5"/>
          <p:cNvSpPr txBox="1"/>
          <p:nvPr>
            <p:ph type="title"/>
          </p:nvPr>
        </p:nvSpPr>
        <p:spPr>
          <a:xfrm>
            <a:off x="4991000" y="2317537"/>
            <a:ext cx="3122100" cy="88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1" name="Google Shape;391;p15"/>
          <p:cNvSpPr txBox="1"/>
          <p:nvPr>
            <p:ph hasCustomPrompt="1" idx="2" type="title"/>
          </p:nvPr>
        </p:nvSpPr>
        <p:spPr>
          <a:xfrm>
            <a:off x="6061700" y="1336838"/>
            <a:ext cx="980700" cy="980700"/>
          </a:xfrm>
          <a:prstGeom prst="rect">
            <a:avLst/>
          </a:prstGeom>
          <a:solidFill>
            <a:schemeClr val="dk2"/>
          </a:solidFill>
          <a:ln cap="flat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92" name="Google Shape;392;p15"/>
          <p:cNvSpPr txBox="1"/>
          <p:nvPr>
            <p:ph idx="1" type="subTitle"/>
          </p:nvPr>
        </p:nvSpPr>
        <p:spPr>
          <a:xfrm>
            <a:off x="4991000" y="3202418"/>
            <a:ext cx="3122100" cy="6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4" name="Google Shape;394;p16"/>
          <p:cNvGrpSpPr/>
          <p:nvPr/>
        </p:nvGrpSpPr>
        <p:grpSpPr>
          <a:xfrm rot="10800000">
            <a:off x="-617006" y="-815060"/>
            <a:ext cx="10375344" cy="6401112"/>
            <a:chOff x="-617006" y="-443620"/>
            <a:chExt cx="10375344" cy="6401112"/>
          </a:xfrm>
        </p:grpSpPr>
        <p:sp>
          <p:nvSpPr>
            <p:cNvPr id="395" name="Google Shape;395;p16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6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6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8" name="Google Shape;398;p16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399" name="Google Shape;399;p1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1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1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1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1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1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6" name="Google Shape;406;p16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6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6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6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6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6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6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6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4" name="Google Shape;414;p16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415" name="Google Shape;415;p1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1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1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2" name="Google Shape;422;p16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423" name="Google Shape;423;p16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424" name="Google Shape;424;p16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25" name="Google Shape;425;p16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426" name="Google Shape;426;p16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" name="Google Shape;427;p16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" name="Google Shape;428;p16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" name="Google Shape;429;p16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430" name="Google Shape;430;p16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1" name="Google Shape;431;p16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432" name="Google Shape;432;p16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433" name="Google Shape;433;p16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34" name="Google Shape;434;p16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435" name="Google Shape;435;p16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6" name="Google Shape;436;p16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7" name="Google Shape;437;p16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8" name="Google Shape;438;p16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439" name="Google Shape;439;p16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0" name="Google Shape;440;p16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1" name="Google Shape;441;p16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442" name="Google Shape;442;p1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9" name="Google Shape;449;p16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450" name="Google Shape;450;p16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6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6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6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16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16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6" name="Google Shape;456;p16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457" name="Google Shape;457;p16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16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16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16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16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16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3" name="Google Shape;463;p16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464" name="Google Shape;464;p1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1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1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1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1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1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1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1" name="Google Shape;471;p16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2" name="Google Shape;472;p16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473" name="Google Shape;473;p1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1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1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1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1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1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1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1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1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1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1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8" name="Google Shape;488;p16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489" name="Google Shape;489;p1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1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1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1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1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1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1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1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1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1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1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1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1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1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4" name="Google Shape;504;p16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505" name="Google Shape;505;p1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1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1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1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1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1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1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1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1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1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1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0" name="Google Shape;520;p16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521" name="Google Shape;521;p16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522" name="Google Shape;522;p16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" name="Google Shape;523;p16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" name="Google Shape;524;p16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6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6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16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16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16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1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2" name="Google Shape;532;p16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533" name="Google Shape;533;p1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" name="Google Shape;534;p1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35" name="Google Shape;535;p16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536" name="Google Shape;536;p16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537" name="Google Shape;537;p16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" name="Google Shape;538;p16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" name="Google Shape;539;p16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" name="Google Shape;540;p16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" name="Google Shape;541;p1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" name="Google Shape;542;p16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" name="Google Shape;543;p16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" name="Google Shape;544;p16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" name="Google Shape;545;p16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" name="Google Shape;546;p1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7" name="Google Shape;547;p16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548" name="Google Shape;548;p1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" name="Google Shape;549;p1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50" name="Google Shape;550;p16"/>
          <p:cNvSpPr/>
          <p:nvPr/>
        </p:nvSpPr>
        <p:spPr>
          <a:xfrm>
            <a:off x="594107" y="428211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16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1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53" name="Google Shape;553;p16"/>
          <p:cNvSpPr txBox="1"/>
          <p:nvPr>
            <p:ph idx="1" type="body"/>
          </p:nvPr>
        </p:nvSpPr>
        <p:spPr>
          <a:xfrm>
            <a:off x="720000" y="1207625"/>
            <a:ext cx="7704000" cy="32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1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56" name="Google Shape;556;p17"/>
          <p:cNvGrpSpPr/>
          <p:nvPr/>
        </p:nvGrpSpPr>
        <p:grpSpPr>
          <a:xfrm rot="10800000">
            <a:off x="-615172" y="-837456"/>
            <a:ext cx="10375344" cy="6401112"/>
            <a:chOff x="-617006" y="-443620"/>
            <a:chExt cx="10375344" cy="6401112"/>
          </a:xfrm>
        </p:grpSpPr>
        <p:sp>
          <p:nvSpPr>
            <p:cNvPr id="557" name="Google Shape;557;p17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7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0" name="Google Shape;560;p17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561" name="Google Shape;561;p1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1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1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8" name="Google Shape;568;p17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7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7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7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7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7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6" name="Google Shape;576;p17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577" name="Google Shape;577;p1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1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1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1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1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1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1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17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585" name="Google Shape;585;p17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586" name="Google Shape;586;p17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587" name="Google Shape;587;p17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588" name="Google Shape;588;p17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9" name="Google Shape;589;p17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0" name="Google Shape;590;p17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1" name="Google Shape;591;p17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592" name="Google Shape;592;p17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3" name="Google Shape;593;p17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594" name="Google Shape;594;p17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595" name="Google Shape;595;p17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596" name="Google Shape;596;p17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597" name="Google Shape;597;p17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" name="Google Shape;598;p17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" name="Google Shape;599;p17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" name="Google Shape;600;p17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01" name="Google Shape;601;p17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2" name="Google Shape;602;p17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3" name="Google Shape;603;p17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604" name="Google Shape;604;p1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1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1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1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1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1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1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1" name="Google Shape;611;p17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612" name="Google Shape;612;p17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17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17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17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7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7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8" name="Google Shape;618;p17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619" name="Google Shape;619;p17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7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7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7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7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17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5" name="Google Shape;625;p17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626" name="Google Shape;626;p1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3" name="Google Shape;633;p17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4" name="Google Shape;634;p17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635" name="Google Shape;635;p1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1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1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1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1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1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1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1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0" name="Google Shape;650;p17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651" name="Google Shape;651;p1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1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6" name="Google Shape;666;p17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667" name="Google Shape;667;p1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1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1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1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1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1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1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1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1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1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1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1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2" name="Google Shape;682;p17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683" name="Google Shape;683;p17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684" name="Google Shape;684;p17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17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" name="Google Shape;693;p1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4" name="Google Shape;694;p17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695" name="Google Shape;695;p1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6" name="Google Shape;696;p1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97" name="Google Shape;697;p17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698" name="Google Shape;698;p17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699" name="Google Shape;699;p17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" name="Google Shape;702;p17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" name="Google Shape;703;p1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17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" name="Google Shape;705;p17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" name="Google Shape;706;p17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" name="Google Shape;707;p17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" name="Google Shape;708;p1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9" name="Google Shape;709;p17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710" name="Google Shape;710;p1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1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12" name="Google Shape;712;p17"/>
          <p:cNvSpPr/>
          <p:nvPr/>
        </p:nvSpPr>
        <p:spPr>
          <a:xfrm>
            <a:off x="595940" y="424936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17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17"/>
          <p:cNvSpPr txBox="1"/>
          <p:nvPr>
            <p:ph idx="1" type="subTitle"/>
          </p:nvPr>
        </p:nvSpPr>
        <p:spPr>
          <a:xfrm>
            <a:off x="1000825" y="2073115"/>
            <a:ext cx="2397000" cy="4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15" name="Google Shape;715;p17"/>
          <p:cNvSpPr txBox="1"/>
          <p:nvPr>
            <p:ph idx="2" type="subTitle"/>
          </p:nvPr>
        </p:nvSpPr>
        <p:spPr>
          <a:xfrm>
            <a:off x="5746175" y="2073115"/>
            <a:ext cx="2397000" cy="4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16" name="Google Shape;716;p17"/>
          <p:cNvSpPr txBox="1"/>
          <p:nvPr>
            <p:ph idx="3" type="body"/>
          </p:nvPr>
        </p:nvSpPr>
        <p:spPr>
          <a:xfrm>
            <a:off x="1000825" y="2533025"/>
            <a:ext cx="23970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717" name="Google Shape;717;p17"/>
          <p:cNvSpPr txBox="1"/>
          <p:nvPr>
            <p:ph idx="4" type="body"/>
          </p:nvPr>
        </p:nvSpPr>
        <p:spPr>
          <a:xfrm>
            <a:off x="5746175" y="2533025"/>
            <a:ext cx="23970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9" name="Google Shape;719;p18"/>
          <p:cNvGrpSpPr/>
          <p:nvPr/>
        </p:nvGrpSpPr>
        <p:grpSpPr>
          <a:xfrm>
            <a:off x="-642484" y="-354299"/>
            <a:ext cx="10434721" cy="5486443"/>
            <a:chOff x="-642484" y="-343175"/>
            <a:chExt cx="10434721" cy="5486443"/>
          </a:xfrm>
        </p:grpSpPr>
        <p:sp>
          <p:nvSpPr>
            <p:cNvPr id="720" name="Google Shape;720;p18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1" name="Google Shape;721;p18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722" name="Google Shape;722;p1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1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1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1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1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1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8" name="Google Shape;728;p18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8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0" name="Google Shape;730;p18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731" name="Google Shape;731;p1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1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1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1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1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1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7" name="Google Shape;737;p18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8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9" name="Google Shape;739;p18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740" name="Google Shape;740;p1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1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1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1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4" name="Google Shape;744;p18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5" name="Google Shape;745;p18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746" name="Google Shape;746;p1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1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1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1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1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1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1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1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1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1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1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1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1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1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1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1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1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1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1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1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6" name="Google Shape;766;p18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8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8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0" name="Google Shape;770;p18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771" name="Google Shape;771;p1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1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1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1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5" name="Google Shape;775;p18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6" name="Google Shape;776;p18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777" name="Google Shape;777;p1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778" name="Google Shape;778;p1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" name="Google Shape;779;p1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" name="Google Shape;780;p1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" name="Google Shape;781;p1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" name="Google Shape;782;p1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" name="Google Shape;783;p1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" name="Google Shape;784;p1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" name="Google Shape;785;p1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" name="Google Shape;786;p1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" name="Google Shape;787;p1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8" name="Google Shape;788;p1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789" name="Google Shape;789;p1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" name="Google Shape;790;p1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91" name="Google Shape;791;p18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792" name="Google Shape;792;p1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793" name="Google Shape;793;p1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" name="Google Shape;794;p1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" name="Google Shape;795;p1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" name="Google Shape;796;p1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" name="Google Shape;797;p1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" name="Google Shape;798;p1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" name="Google Shape;799;p1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" name="Google Shape;800;p1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" name="Google Shape;801;p1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" name="Google Shape;802;p1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" name="Google Shape;803;p1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804" name="Google Shape;804;p1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" name="Google Shape;805;p1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806" name="Google Shape;806;p18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9" name="Google Shape;809;p18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810" name="Google Shape;810;p1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1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1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1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1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1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1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1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1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1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1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1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0" name="Google Shape;830;p18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1" name="Google Shape;831;p18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832" name="Google Shape;832;p1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1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1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1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1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1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1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1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1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1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1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1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1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1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1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1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1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2" name="Google Shape;852;p18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853" name="Google Shape;853;p1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1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1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1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1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1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1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1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1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1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1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1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1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1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1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1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3" name="Google Shape;873;p18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874" name="Google Shape;874;p18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875" name="Google Shape;875;p18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" name="Google Shape;876;p18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" name="Google Shape;877;p18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" name="Google Shape;878;p18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79" name="Google Shape;879;p18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18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1" name="Google Shape;881;p18"/>
          <p:cNvSpPr/>
          <p:nvPr/>
        </p:nvSpPr>
        <p:spPr>
          <a:xfrm>
            <a:off x="597000" y="424776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18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1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5" name="Google Shape;885;p19"/>
          <p:cNvGrpSpPr/>
          <p:nvPr/>
        </p:nvGrpSpPr>
        <p:grpSpPr>
          <a:xfrm>
            <a:off x="34660" y="2559"/>
            <a:ext cx="9112084" cy="5573598"/>
            <a:chOff x="34660" y="2559"/>
            <a:chExt cx="9112084" cy="5573598"/>
          </a:xfrm>
        </p:grpSpPr>
        <p:sp>
          <p:nvSpPr>
            <p:cNvPr id="886" name="Google Shape;886;p19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8" name="Google Shape;888;p19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889" name="Google Shape;889;p19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9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1" name="Google Shape;891;p19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892" name="Google Shape;892;p19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" name="Google Shape;893;p19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" name="Google Shape;894;p19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" name="Google Shape;895;p19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96" name="Google Shape;896;p19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" name="Google Shape;897;p19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898" name="Google Shape;898;p19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19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00" name="Google Shape;900;p19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901" name="Google Shape;901;p19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" name="Google Shape;902;p19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" name="Google Shape;903;p19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" name="Google Shape;904;p19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05" name="Google Shape;905;p19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" name="Google Shape;906;p19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907" name="Google Shape;907;p1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5" name="Google Shape;915;p19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916" name="Google Shape;916;p1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1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1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1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" name="Google Shape;923;p19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924" name="Google Shape;924;p1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1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1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1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1" name="Google Shape;931;p19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932" name="Google Shape;932;p19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19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19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19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19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19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19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19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" name="Google Shape;940;p19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941" name="Google Shape;941;p19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19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19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19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" name="Google Shape;945;p19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946" name="Google Shape;946;p19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19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19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19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0" name="Google Shape;950;p19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1" name="Google Shape;951;p19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952" name="Google Shape;952;p1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1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19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19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1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1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1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1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1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1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1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1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" name="Google Shape;964;p19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965" name="Google Shape;965;p1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1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7" name="Google Shape;977;p19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978" name="Google Shape;978;p1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1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1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1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1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0" name="Google Shape;990;p19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991" name="Google Shape;991;p1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1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19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19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19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1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1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1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1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1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1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1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1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1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1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1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1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1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1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1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1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1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19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19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19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6" name="Google Shape;1016;p19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9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9"/>
            <p:cNvSpPr/>
            <p:nvPr/>
          </p:nvSpPr>
          <p:spPr>
            <a:xfrm flipH="1" rot="10800000">
              <a:off x="590576" y="4652426"/>
              <a:ext cx="794819" cy="704873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9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9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2" name="Google Shape;1022;p19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1023" name="Google Shape;1023;p19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19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19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19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7" name="Google Shape;1027;p19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" name="Google Shape;1028;p19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9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9"/>
          <p:cNvSpPr txBox="1"/>
          <p:nvPr>
            <p:ph idx="1" type="body"/>
          </p:nvPr>
        </p:nvSpPr>
        <p:spPr>
          <a:xfrm>
            <a:off x="2164950" y="1892575"/>
            <a:ext cx="4814100" cy="21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1" name="Google Shape;1031;p19"/>
          <p:cNvSpPr txBox="1"/>
          <p:nvPr>
            <p:ph type="title"/>
          </p:nvPr>
        </p:nvSpPr>
        <p:spPr>
          <a:xfrm>
            <a:off x="2165000" y="1001375"/>
            <a:ext cx="481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3" name="Google Shape;1033;p20"/>
          <p:cNvGrpSpPr/>
          <p:nvPr/>
        </p:nvGrpSpPr>
        <p:grpSpPr>
          <a:xfrm flipH="1">
            <a:off x="13432" y="-4533"/>
            <a:ext cx="9112084" cy="5573598"/>
            <a:chOff x="34660" y="2559"/>
            <a:chExt cx="9112084" cy="5573598"/>
          </a:xfrm>
        </p:grpSpPr>
        <p:sp>
          <p:nvSpPr>
            <p:cNvPr id="1034" name="Google Shape;1034;p20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6" name="Google Shape;1036;p20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1037" name="Google Shape;1037;p20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20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39" name="Google Shape;1039;p20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1040" name="Google Shape;1040;p20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0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0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0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44" name="Google Shape;1044;p20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5" name="Google Shape;1045;p20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1046" name="Google Shape;1046;p20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20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48" name="Google Shape;1048;p20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1049" name="Google Shape;1049;p20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20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20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20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53" name="Google Shape;1053;p20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4" name="Google Shape;1054;p20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1055" name="Google Shape;1055;p20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20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20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20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20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20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20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62" name="Google Shape;1062;p20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3" name="Google Shape;1063;p20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1064" name="Google Shape;1064;p20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20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20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20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20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20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20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1" name="Google Shape;1071;p20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1072" name="Google Shape;1072;p20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20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20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20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20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20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20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9" name="Google Shape;1079;p20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1080" name="Google Shape;1080;p20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0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0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0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20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20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20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20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8" name="Google Shape;1088;p20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1089" name="Google Shape;1089;p20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20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20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20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3" name="Google Shape;1093;p20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1094" name="Google Shape;1094;p20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20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20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20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8" name="Google Shape;1098;p20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9" name="Google Shape;1099;p20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1100" name="Google Shape;1100;p2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2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20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20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2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2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2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2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2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2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2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2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2" name="Google Shape;1112;p20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1113" name="Google Shape;1113;p2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2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20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20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2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2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2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2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2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2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2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2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5" name="Google Shape;1125;p20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1126" name="Google Shape;1126;p2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2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20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20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2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2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2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2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2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2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2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2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8" name="Google Shape;1138;p20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1139" name="Google Shape;1139;p2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2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2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2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2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2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2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2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2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2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2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2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20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20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20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2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2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2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2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2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2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2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2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2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2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64" name="Google Shape;1164;p20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0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0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0"/>
            <p:cNvSpPr/>
            <p:nvPr/>
          </p:nvSpPr>
          <p:spPr>
            <a:xfrm flipH="1" rot="10800000">
              <a:off x="583627" y="4652461"/>
              <a:ext cx="801736" cy="711008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0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0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0" name="Google Shape;1170;p20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1171" name="Google Shape;1171;p20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20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20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20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75" name="Google Shape;1175;p20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6" name="Google Shape;1176;p20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20"/>
          <p:cNvSpPr/>
          <p:nvPr/>
        </p:nvSpPr>
        <p:spPr>
          <a:xfrm flipH="1">
            <a:off x="1321476" y="659507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20"/>
          <p:cNvSpPr txBox="1"/>
          <p:nvPr>
            <p:ph type="title"/>
          </p:nvPr>
        </p:nvSpPr>
        <p:spPr>
          <a:xfrm>
            <a:off x="1721225" y="1307100"/>
            <a:ext cx="57015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oogle Shape;1180;p21"/>
          <p:cNvGrpSpPr/>
          <p:nvPr/>
        </p:nvGrpSpPr>
        <p:grpSpPr>
          <a:xfrm>
            <a:off x="-8018" y="-8439"/>
            <a:ext cx="9127960" cy="5573604"/>
            <a:chOff x="-8018" y="-8439"/>
            <a:chExt cx="9127960" cy="5573604"/>
          </a:xfrm>
        </p:grpSpPr>
        <p:grpSp>
          <p:nvGrpSpPr>
            <p:cNvPr id="1181" name="Google Shape;1181;p21"/>
            <p:cNvGrpSpPr/>
            <p:nvPr/>
          </p:nvGrpSpPr>
          <p:grpSpPr>
            <a:xfrm>
              <a:off x="6942547" y="4524552"/>
              <a:ext cx="1040668" cy="1040613"/>
              <a:chOff x="1752475" y="5785438"/>
              <a:chExt cx="939825" cy="939775"/>
            </a:xfrm>
          </p:grpSpPr>
          <p:sp>
            <p:nvSpPr>
              <p:cNvPr id="1182" name="Google Shape;1182;p21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21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21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21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21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21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21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89" name="Google Shape;1189;p21"/>
            <p:cNvSpPr/>
            <p:nvPr/>
          </p:nvSpPr>
          <p:spPr>
            <a:xfrm>
              <a:off x="2238500" y="38325"/>
              <a:ext cx="1864389" cy="62489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1"/>
            <p:cNvSpPr/>
            <p:nvPr/>
          </p:nvSpPr>
          <p:spPr>
            <a:xfrm>
              <a:off x="37853" y="132250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1"/>
            <p:cNvSpPr/>
            <p:nvPr/>
          </p:nvSpPr>
          <p:spPr>
            <a:xfrm rot="5400000">
              <a:off x="5400379" y="44819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2" name="Google Shape;1192;p21"/>
            <p:cNvGrpSpPr/>
            <p:nvPr/>
          </p:nvGrpSpPr>
          <p:grpSpPr>
            <a:xfrm rot="-5400000">
              <a:off x="7371467" y="4640425"/>
              <a:ext cx="633468" cy="316721"/>
              <a:chOff x="3504875" y="5254313"/>
              <a:chExt cx="620925" cy="310450"/>
            </a:xfrm>
          </p:grpSpPr>
          <p:sp>
            <p:nvSpPr>
              <p:cNvPr id="1193" name="Google Shape;1193;p21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21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21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21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7" name="Google Shape;1197;p21"/>
            <p:cNvSpPr/>
            <p:nvPr/>
          </p:nvSpPr>
          <p:spPr>
            <a:xfrm>
              <a:off x="50509" y="2582106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1"/>
            <p:cNvSpPr/>
            <p:nvPr/>
          </p:nvSpPr>
          <p:spPr>
            <a:xfrm>
              <a:off x="41169" y="3217129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9" name="Google Shape;1199;p21"/>
            <p:cNvGrpSpPr/>
            <p:nvPr/>
          </p:nvGrpSpPr>
          <p:grpSpPr>
            <a:xfrm>
              <a:off x="698688" y="3866365"/>
              <a:ext cx="603550" cy="1224500"/>
              <a:chOff x="3318525" y="1943475"/>
              <a:chExt cx="603550" cy="1224500"/>
            </a:xfrm>
          </p:grpSpPr>
          <p:sp>
            <p:nvSpPr>
              <p:cNvPr id="1200" name="Google Shape;1200;p21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21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21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21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04" name="Google Shape;1204;p21"/>
            <p:cNvSpPr/>
            <p:nvPr/>
          </p:nvSpPr>
          <p:spPr>
            <a:xfrm>
              <a:off x="1010334" y="4176170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05" name="Google Shape;1205;p21"/>
            <p:cNvGrpSpPr/>
            <p:nvPr/>
          </p:nvGrpSpPr>
          <p:grpSpPr>
            <a:xfrm>
              <a:off x="6140156" y="4884255"/>
              <a:ext cx="538325" cy="144300"/>
              <a:chOff x="6140156" y="4884255"/>
              <a:chExt cx="538325" cy="144300"/>
            </a:xfrm>
          </p:grpSpPr>
          <p:grpSp>
            <p:nvGrpSpPr>
              <p:cNvPr id="1206" name="Google Shape;1206;p21"/>
              <p:cNvGrpSpPr/>
              <p:nvPr/>
            </p:nvGrpSpPr>
            <p:grpSpPr>
              <a:xfrm rot="5400000">
                <a:off x="6287244" y="4737167"/>
                <a:ext cx="144300" cy="438475"/>
                <a:chOff x="5527150" y="7031775"/>
                <a:chExt cx="144300" cy="438475"/>
              </a:xfrm>
            </p:grpSpPr>
            <p:sp>
              <p:nvSpPr>
                <p:cNvPr id="1207" name="Google Shape;1207;p21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21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21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21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21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" name="Google Shape;1212;p21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" name="Google Shape;1213;p2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" name="Google Shape;1214;p2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" name="Google Shape;1215;p21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" name="Google Shape;1216;p21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7" name="Google Shape;1217;p21"/>
              <p:cNvGrpSpPr/>
              <p:nvPr/>
            </p:nvGrpSpPr>
            <p:grpSpPr>
              <a:xfrm rot="5400000">
                <a:off x="6583206" y="4933280"/>
                <a:ext cx="144300" cy="46250"/>
                <a:chOff x="5527150" y="7031775"/>
                <a:chExt cx="144300" cy="46250"/>
              </a:xfrm>
            </p:grpSpPr>
            <p:sp>
              <p:nvSpPr>
                <p:cNvPr id="1218" name="Google Shape;1218;p2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" name="Google Shape;1219;p2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20" name="Google Shape;1220;p21"/>
            <p:cNvGrpSpPr/>
            <p:nvPr/>
          </p:nvGrpSpPr>
          <p:grpSpPr>
            <a:xfrm>
              <a:off x="7841266" y="2903131"/>
              <a:ext cx="633468" cy="316721"/>
              <a:chOff x="3504875" y="5254313"/>
              <a:chExt cx="620925" cy="310450"/>
            </a:xfrm>
          </p:grpSpPr>
          <p:sp>
            <p:nvSpPr>
              <p:cNvPr id="1221" name="Google Shape;1221;p21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21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21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21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25" name="Google Shape;1225;p21"/>
            <p:cNvSpPr/>
            <p:nvPr/>
          </p:nvSpPr>
          <p:spPr>
            <a:xfrm>
              <a:off x="7841085" y="4481623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1"/>
            <p:cNvSpPr/>
            <p:nvPr/>
          </p:nvSpPr>
          <p:spPr>
            <a:xfrm rot="5400000">
              <a:off x="8474203" y="4487491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1"/>
            <p:cNvSpPr/>
            <p:nvPr/>
          </p:nvSpPr>
          <p:spPr>
            <a:xfrm rot="10800000">
              <a:off x="7822057" y="467686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8" name="Google Shape;1228;p21"/>
            <p:cNvGrpSpPr/>
            <p:nvPr/>
          </p:nvGrpSpPr>
          <p:grpSpPr>
            <a:xfrm>
              <a:off x="151097" y="1419389"/>
              <a:ext cx="1040668" cy="1040613"/>
              <a:chOff x="1752475" y="5785438"/>
              <a:chExt cx="939825" cy="939775"/>
            </a:xfrm>
          </p:grpSpPr>
          <p:sp>
            <p:nvSpPr>
              <p:cNvPr id="1229" name="Google Shape;1229;p21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21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21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21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21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21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21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6" name="Google Shape;1236;p21"/>
            <p:cNvSpPr/>
            <p:nvPr/>
          </p:nvSpPr>
          <p:spPr>
            <a:xfrm>
              <a:off x="7843600" y="32204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7" name="Google Shape;1237;p21"/>
            <p:cNvGrpSpPr/>
            <p:nvPr/>
          </p:nvGrpSpPr>
          <p:grpSpPr>
            <a:xfrm>
              <a:off x="7954272" y="3324514"/>
              <a:ext cx="1040668" cy="1040613"/>
              <a:chOff x="1752475" y="5785438"/>
              <a:chExt cx="939825" cy="939775"/>
            </a:xfrm>
          </p:grpSpPr>
          <p:sp>
            <p:nvSpPr>
              <p:cNvPr id="1238" name="Google Shape;1238;p21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21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21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21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21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21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21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5" name="Google Shape;1245;p21"/>
            <p:cNvGrpSpPr/>
            <p:nvPr/>
          </p:nvGrpSpPr>
          <p:grpSpPr>
            <a:xfrm rot="5400000">
              <a:off x="8668519" y="2774692"/>
              <a:ext cx="538325" cy="144300"/>
              <a:chOff x="6140156" y="4884255"/>
              <a:chExt cx="538325" cy="144300"/>
            </a:xfrm>
          </p:grpSpPr>
          <p:grpSp>
            <p:nvGrpSpPr>
              <p:cNvPr id="1246" name="Google Shape;1246;p21"/>
              <p:cNvGrpSpPr/>
              <p:nvPr/>
            </p:nvGrpSpPr>
            <p:grpSpPr>
              <a:xfrm rot="5400000">
                <a:off x="6287244" y="4737167"/>
                <a:ext cx="144300" cy="438475"/>
                <a:chOff x="5527150" y="7031775"/>
                <a:chExt cx="144300" cy="438475"/>
              </a:xfrm>
            </p:grpSpPr>
            <p:sp>
              <p:nvSpPr>
                <p:cNvPr id="1247" name="Google Shape;1247;p21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8" name="Google Shape;1248;p21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9" name="Google Shape;1249;p21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0" name="Google Shape;1250;p21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1" name="Google Shape;1251;p21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2" name="Google Shape;1252;p21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3" name="Google Shape;1253;p2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4" name="Google Shape;1254;p2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" name="Google Shape;1255;p21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" name="Google Shape;1256;p21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57" name="Google Shape;1257;p21"/>
              <p:cNvGrpSpPr/>
              <p:nvPr/>
            </p:nvGrpSpPr>
            <p:grpSpPr>
              <a:xfrm rot="5400000">
                <a:off x="6583206" y="4933280"/>
                <a:ext cx="144300" cy="46250"/>
                <a:chOff x="5527150" y="7031775"/>
                <a:chExt cx="144300" cy="46250"/>
              </a:xfrm>
            </p:grpSpPr>
            <p:sp>
              <p:nvSpPr>
                <p:cNvPr id="1258" name="Google Shape;1258;p2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9" name="Google Shape;1259;p2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60" name="Google Shape;1260;p21"/>
            <p:cNvSpPr/>
            <p:nvPr/>
          </p:nvSpPr>
          <p:spPr>
            <a:xfrm rot="10800000">
              <a:off x="7868728" y="37662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1"/>
            <p:cNvSpPr/>
            <p:nvPr/>
          </p:nvSpPr>
          <p:spPr>
            <a:xfrm rot="10800000">
              <a:off x="8498993" y="1307166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2" name="Google Shape;1262;p21"/>
            <p:cNvGrpSpPr/>
            <p:nvPr/>
          </p:nvGrpSpPr>
          <p:grpSpPr>
            <a:xfrm rot="10800000">
              <a:off x="7858873" y="54355"/>
              <a:ext cx="603550" cy="1224500"/>
              <a:chOff x="3318525" y="1943475"/>
              <a:chExt cx="603550" cy="1224500"/>
            </a:xfrm>
          </p:grpSpPr>
          <p:sp>
            <p:nvSpPr>
              <p:cNvPr id="1263" name="Google Shape;1263;p21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21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21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21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67" name="Google Shape;1267;p21"/>
            <p:cNvSpPr/>
            <p:nvPr/>
          </p:nvSpPr>
          <p:spPr>
            <a:xfrm rot="10800000">
              <a:off x="7529852" y="37675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8" name="Google Shape;1268;p21"/>
            <p:cNvGrpSpPr/>
            <p:nvPr/>
          </p:nvGrpSpPr>
          <p:grpSpPr>
            <a:xfrm>
              <a:off x="1078619" y="133215"/>
              <a:ext cx="538325" cy="144300"/>
              <a:chOff x="6140156" y="4884255"/>
              <a:chExt cx="538325" cy="144300"/>
            </a:xfrm>
          </p:grpSpPr>
          <p:grpSp>
            <p:nvGrpSpPr>
              <p:cNvPr id="1269" name="Google Shape;1269;p21"/>
              <p:cNvGrpSpPr/>
              <p:nvPr/>
            </p:nvGrpSpPr>
            <p:grpSpPr>
              <a:xfrm rot="5400000">
                <a:off x="6287244" y="4737167"/>
                <a:ext cx="144300" cy="438475"/>
                <a:chOff x="5527150" y="7031775"/>
                <a:chExt cx="144300" cy="438475"/>
              </a:xfrm>
            </p:grpSpPr>
            <p:sp>
              <p:nvSpPr>
                <p:cNvPr id="1270" name="Google Shape;1270;p21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1" name="Google Shape;1271;p21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" name="Google Shape;1272;p21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" name="Google Shape;1273;p21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4" name="Google Shape;1274;p21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5" name="Google Shape;1275;p21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6" name="Google Shape;1276;p2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7" name="Google Shape;1277;p2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8" name="Google Shape;1278;p21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9" name="Google Shape;1279;p21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80" name="Google Shape;1280;p21"/>
              <p:cNvGrpSpPr/>
              <p:nvPr/>
            </p:nvGrpSpPr>
            <p:grpSpPr>
              <a:xfrm rot="5400000">
                <a:off x="6583206" y="4933280"/>
                <a:ext cx="144300" cy="46250"/>
                <a:chOff x="5527150" y="7031775"/>
                <a:chExt cx="144300" cy="46250"/>
              </a:xfrm>
            </p:grpSpPr>
            <p:sp>
              <p:nvSpPr>
                <p:cNvPr id="1281" name="Google Shape;1281;p2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2" name="Google Shape;1282;p2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83" name="Google Shape;1283;p21"/>
            <p:cNvSpPr/>
            <p:nvPr/>
          </p:nvSpPr>
          <p:spPr>
            <a:xfrm>
              <a:off x="4102929" y="2808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4" name="Google Shape;1284;p21"/>
            <p:cNvGrpSpPr/>
            <p:nvPr/>
          </p:nvGrpSpPr>
          <p:grpSpPr>
            <a:xfrm>
              <a:off x="3558498" y="144896"/>
              <a:ext cx="438925" cy="438850"/>
              <a:chOff x="776800" y="137225"/>
              <a:chExt cx="438925" cy="438850"/>
            </a:xfrm>
          </p:grpSpPr>
          <p:sp>
            <p:nvSpPr>
              <p:cNvPr id="1285" name="Google Shape;1285;p21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21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21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21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21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2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2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2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2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2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2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2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2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2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2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2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2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2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2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2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21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21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21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21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21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10" name="Google Shape;1310;p21"/>
            <p:cNvSpPr/>
            <p:nvPr/>
          </p:nvSpPr>
          <p:spPr>
            <a:xfrm rot="5400000">
              <a:off x="2832067" y="3319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1"/>
            <p:cNvSpPr/>
            <p:nvPr/>
          </p:nvSpPr>
          <p:spPr>
            <a:xfrm rot="5400000">
              <a:off x="-49655" y="67164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2" name="Google Shape;1312;p21"/>
            <p:cNvGrpSpPr/>
            <p:nvPr/>
          </p:nvGrpSpPr>
          <p:grpSpPr>
            <a:xfrm>
              <a:off x="978530" y="352884"/>
              <a:ext cx="1257150" cy="310450"/>
              <a:chOff x="4048825" y="7037925"/>
              <a:chExt cx="1241875" cy="310450"/>
            </a:xfrm>
          </p:grpSpPr>
          <p:sp>
            <p:nvSpPr>
              <p:cNvPr id="1313" name="Google Shape;1313;p21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21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21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21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21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21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21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21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1" name="Google Shape;1321;p21"/>
            <p:cNvGrpSpPr/>
            <p:nvPr/>
          </p:nvGrpSpPr>
          <p:grpSpPr>
            <a:xfrm rot="-5400000">
              <a:off x="823671" y="837202"/>
              <a:ext cx="633468" cy="316721"/>
              <a:chOff x="3504875" y="5254313"/>
              <a:chExt cx="620925" cy="310450"/>
            </a:xfrm>
          </p:grpSpPr>
          <p:sp>
            <p:nvSpPr>
              <p:cNvPr id="1322" name="Google Shape;1322;p21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21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21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21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26" name="Google Shape;1326;p21"/>
            <p:cNvSpPr/>
            <p:nvPr/>
          </p:nvSpPr>
          <p:spPr>
            <a:xfrm>
              <a:off x="320741" y="38331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7" name="Google Shape;1327;p21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21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21"/>
          <p:cNvSpPr txBox="1"/>
          <p:nvPr>
            <p:ph type="title"/>
          </p:nvPr>
        </p:nvSpPr>
        <p:spPr>
          <a:xfrm>
            <a:off x="1922925" y="1534250"/>
            <a:ext cx="5298300" cy="8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30" name="Google Shape;1330;p21"/>
          <p:cNvSpPr txBox="1"/>
          <p:nvPr>
            <p:ph idx="1" type="subTitle"/>
          </p:nvPr>
        </p:nvSpPr>
        <p:spPr>
          <a:xfrm>
            <a:off x="1922925" y="2308166"/>
            <a:ext cx="5298300" cy="13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2" name="Google Shape;1332;p22"/>
          <p:cNvGrpSpPr/>
          <p:nvPr/>
        </p:nvGrpSpPr>
        <p:grpSpPr>
          <a:xfrm>
            <a:off x="-134075" y="-294625"/>
            <a:ext cx="9400475" cy="5710500"/>
            <a:chOff x="-134075" y="-294625"/>
            <a:chExt cx="9400475" cy="5710500"/>
          </a:xfrm>
        </p:grpSpPr>
        <p:sp>
          <p:nvSpPr>
            <p:cNvPr id="1333" name="Google Shape;1333;p22"/>
            <p:cNvSpPr/>
            <p:nvPr/>
          </p:nvSpPr>
          <p:spPr>
            <a:xfrm>
              <a:off x="-122375" y="-55625"/>
              <a:ext cx="719400" cy="5272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2"/>
            <p:cNvSpPr/>
            <p:nvPr/>
          </p:nvSpPr>
          <p:spPr>
            <a:xfrm>
              <a:off x="8547000" y="-65300"/>
              <a:ext cx="719400" cy="5272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2"/>
            <p:cNvSpPr/>
            <p:nvPr/>
          </p:nvSpPr>
          <p:spPr>
            <a:xfrm rot="5400000">
              <a:off x="4145525" y="-4562575"/>
              <a:ext cx="719400" cy="9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2"/>
            <p:cNvSpPr/>
            <p:nvPr/>
          </p:nvSpPr>
          <p:spPr>
            <a:xfrm rot="5400000">
              <a:off x="4133875" y="428525"/>
              <a:ext cx="719400" cy="9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" name="Google Shape;1337;p22"/>
          <p:cNvGrpSpPr/>
          <p:nvPr/>
        </p:nvGrpSpPr>
        <p:grpSpPr>
          <a:xfrm>
            <a:off x="-642476" y="-441295"/>
            <a:ext cx="10434721" cy="5573439"/>
            <a:chOff x="-642484" y="-430171"/>
            <a:chExt cx="10434721" cy="5573439"/>
          </a:xfrm>
        </p:grpSpPr>
        <p:sp>
          <p:nvSpPr>
            <p:cNvPr id="1338" name="Google Shape;1338;p22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9" name="Google Shape;1339;p22"/>
            <p:cNvGrpSpPr/>
            <p:nvPr/>
          </p:nvGrpSpPr>
          <p:grpSpPr>
            <a:xfrm>
              <a:off x="8520489" y="3044356"/>
              <a:ext cx="1098285" cy="1098218"/>
              <a:chOff x="2397858" y="5280413"/>
              <a:chExt cx="815175" cy="815125"/>
            </a:xfrm>
          </p:grpSpPr>
          <p:sp>
            <p:nvSpPr>
              <p:cNvPr id="1340" name="Google Shape;1340;p22"/>
              <p:cNvSpPr/>
              <p:nvPr/>
            </p:nvSpPr>
            <p:spPr>
              <a:xfrm>
                <a:off x="2397858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22"/>
              <p:cNvSpPr/>
              <p:nvPr/>
            </p:nvSpPr>
            <p:spPr>
              <a:xfrm>
                <a:off x="2460208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22"/>
              <p:cNvSpPr/>
              <p:nvPr/>
            </p:nvSpPr>
            <p:spPr>
              <a:xfrm>
                <a:off x="2522483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22"/>
              <p:cNvSpPr/>
              <p:nvPr/>
            </p:nvSpPr>
            <p:spPr>
              <a:xfrm>
                <a:off x="2584808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22"/>
              <p:cNvSpPr/>
              <p:nvPr/>
            </p:nvSpPr>
            <p:spPr>
              <a:xfrm>
                <a:off x="2647108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22"/>
              <p:cNvSpPr/>
              <p:nvPr/>
            </p:nvSpPr>
            <p:spPr>
              <a:xfrm>
                <a:off x="2709408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46" name="Google Shape;1346;p22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2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8" name="Google Shape;1348;p22"/>
            <p:cNvGrpSpPr/>
            <p:nvPr/>
          </p:nvGrpSpPr>
          <p:grpSpPr>
            <a:xfrm>
              <a:off x="5958734" y="-430171"/>
              <a:ext cx="887500" cy="887500"/>
              <a:chOff x="2120863" y="4986973"/>
              <a:chExt cx="690500" cy="690500"/>
            </a:xfrm>
          </p:grpSpPr>
          <p:sp>
            <p:nvSpPr>
              <p:cNvPr id="1349" name="Google Shape;1349;p22"/>
              <p:cNvSpPr/>
              <p:nvPr/>
            </p:nvSpPr>
            <p:spPr>
              <a:xfrm>
                <a:off x="2120863" y="4986973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22"/>
              <p:cNvSpPr/>
              <p:nvPr/>
            </p:nvSpPr>
            <p:spPr>
              <a:xfrm>
                <a:off x="2183138" y="504929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22"/>
              <p:cNvSpPr/>
              <p:nvPr/>
            </p:nvSpPr>
            <p:spPr>
              <a:xfrm>
                <a:off x="2245463" y="5111623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22"/>
              <p:cNvSpPr/>
              <p:nvPr/>
            </p:nvSpPr>
            <p:spPr>
              <a:xfrm>
                <a:off x="2307763" y="5173898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22"/>
              <p:cNvSpPr/>
              <p:nvPr/>
            </p:nvSpPr>
            <p:spPr>
              <a:xfrm>
                <a:off x="2370063" y="5236248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54" name="Google Shape;1354;p22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2"/>
            <p:cNvSpPr/>
            <p:nvPr/>
          </p:nvSpPr>
          <p:spPr>
            <a:xfrm>
              <a:off x="-33942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56" name="Google Shape;1356;p22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1357" name="Google Shape;1357;p22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22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22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22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1" name="Google Shape;1361;p22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2" name="Google Shape;1362;p22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1363" name="Google Shape;1363;p2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2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2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2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22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2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2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2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2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2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2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2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2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2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2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2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2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2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2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22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83" name="Google Shape;1383;p22"/>
            <p:cNvSpPr/>
            <p:nvPr/>
          </p:nvSpPr>
          <p:spPr>
            <a:xfrm>
              <a:off x="-52381" y="1857400"/>
              <a:ext cx="670456" cy="594519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2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2"/>
            <p:cNvSpPr/>
            <p:nvPr/>
          </p:nvSpPr>
          <p:spPr>
            <a:xfrm rot="10800000">
              <a:off x="8562745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6" name="Google Shape;1386;p22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1387" name="Google Shape;1387;p22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22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22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22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91" name="Google Shape;1391;p22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1392" name="Google Shape;1392;p22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393" name="Google Shape;1393;p22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4" name="Google Shape;1394;p22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5" name="Google Shape;1395;p22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6" name="Google Shape;1396;p22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7" name="Google Shape;1397;p2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8" name="Google Shape;1398;p2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" name="Google Shape;1399;p22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" name="Google Shape;1400;p22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" name="Google Shape;1401;p22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" name="Google Shape;1402;p22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03" name="Google Shape;1403;p22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404" name="Google Shape;1404;p2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" name="Google Shape;1405;p2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06" name="Google Shape;1406;p22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1407" name="Google Shape;1407;p22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408" name="Google Shape;1408;p22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" name="Google Shape;1409;p22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" name="Google Shape;1410;p22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" name="Google Shape;1411;p22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" name="Google Shape;1412;p2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" name="Google Shape;1413;p2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" name="Google Shape;1414;p22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" name="Google Shape;1415;p22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" name="Google Shape;1416;p22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" name="Google Shape;1417;p22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8" name="Google Shape;1418;p22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419" name="Google Shape;1419;p2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" name="Google Shape;1420;p2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21" name="Google Shape;1421;p22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2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2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4" name="Google Shape;1424;p22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1425" name="Google Shape;1425;p2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2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2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2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22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2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2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2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2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2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2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2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2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2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2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2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2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2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2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22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45" name="Google Shape;1445;p22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6" name="Google Shape;1446;p22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1447" name="Google Shape;1447;p2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2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2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2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22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2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2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2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2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2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2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2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2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2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2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2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2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2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2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22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7" name="Google Shape;1467;p22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1468" name="Google Shape;1468;p2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2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2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2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2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2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2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2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2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2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2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2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2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2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2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2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2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2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2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2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8" name="Google Shape;1488;p22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1489" name="Google Shape;1489;p22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1490" name="Google Shape;1490;p22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1" name="Google Shape;1491;p22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" name="Google Shape;1492;p22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3" name="Google Shape;1493;p22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94" name="Google Shape;1494;p22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22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96" name="Google Shape;1496;p22"/>
          <p:cNvSpPr/>
          <p:nvPr/>
        </p:nvSpPr>
        <p:spPr>
          <a:xfrm>
            <a:off x="597008" y="424776"/>
            <a:ext cx="7950000" cy="42717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7" name="Google Shape;1497;p22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22"/>
          <p:cNvSpPr txBox="1"/>
          <p:nvPr>
            <p:ph type="title"/>
          </p:nvPr>
        </p:nvSpPr>
        <p:spPr>
          <a:xfrm>
            <a:off x="3529850" y="3508700"/>
            <a:ext cx="4899300" cy="1099800"/>
          </a:xfrm>
          <a:prstGeom prst="rect">
            <a:avLst/>
          </a:prstGeom>
          <a:solidFill>
            <a:schemeClr val="dk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0" name="Google Shape;1500;p23"/>
          <p:cNvGrpSpPr/>
          <p:nvPr/>
        </p:nvGrpSpPr>
        <p:grpSpPr>
          <a:xfrm flipH="1" rot="10800000">
            <a:off x="22992" y="-430472"/>
            <a:ext cx="9112084" cy="5573598"/>
            <a:chOff x="34660" y="2559"/>
            <a:chExt cx="9112084" cy="5573598"/>
          </a:xfrm>
        </p:grpSpPr>
        <p:sp>
          <p:nvSpPr>
            <p:cNvPr id="1501" name="Google Shape;1501;p23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3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3" name="Google Shape;1503;p23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1504" name="Google Shape;1504;p23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23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6" name="Google Shape;1506;p23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1507" name="Google Shape;1507;p23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8" name="Google Shape;1508;p23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9" name="Google Shape;1509;p23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23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511" name="Google Shape;1511;p23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12" name="Google Shape;1512;p23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1513" name="Google Shape;1513;p23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23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15" name="Google Shape;1515;p23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1516" name="Google Shape;1516;p23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23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8" name="Google Shape;1518;p23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23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520" name="Google Shape;1520;p23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1" name="Google Shape;1521;p23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1522" name="Google Shape;1522;p2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2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2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2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2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2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2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29" name="Google Shape;1529;p23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30" name="Google Shape;1530;p23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1531" name="Google Shape;1531;p2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2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2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2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2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2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2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8" name="Google Shape;1538;p23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1539" name="Google Shape;1539;p2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2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2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2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2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2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2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6" name="Google Shape;1546;p23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1547" name="Google Shape;1547;p23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23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23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23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23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23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23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23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5" name="Google Shape;1555;p23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1556" name="Google Shape;1556;p23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23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23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23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0" name="Google Shape;1560;p23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1561" name="Google Shape;1561;p23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23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23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23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65" name="Google Shape;1565;p23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66" name="Google Shape;1566;p23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1567" name="Google Shape;1567;p2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2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23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23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2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2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2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2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2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2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2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2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9" name="Google Shape;1579;p23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1580" name="Google Shape;1580;p2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2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23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23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2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2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2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2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2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2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2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2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2" name="Google Shape;1592;p23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1593" name="Google Shape;1593;p2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2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23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23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2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2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2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2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2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2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2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2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5" name="Google Shape;1605;p23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1606" name="Google Shape;1606;p2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2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23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23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23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2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2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2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2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2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2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2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2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2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2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2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2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2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2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2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2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2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23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23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23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31" name="Google Shape;1631;p23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3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3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3"/>
            <p:cNvSpPr/>
            <p:nvPr/>
          </p:nvSpPr>
          <p:spPr>
            <a:xfrm flipH="1" rot="10800000">
              <a:off x="649491" y="465245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3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3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37" name="Google Shape;1637;p23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1638" name="Google Shape;1638;p23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23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23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23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2" name="Google Shape;1642;p23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3" name="Google Shape;1643;p23"/>
          <p:cNvSpPr/>
          <p:nvPr/>
        </p:nvSpPr>
        <p:spPr>
          <a:xfrm flipH="1" rot="10800000">
            <a:off x="1293632" y="668785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4" name="Google Shape;1644;p23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23"/>
          <p:cNvSpPr txBox="1"/>
          <p:nvPr>
            <p:ph hasCustomPrompt="1" type="title"/>
          </p:nvPr>
        </p:nvSpPr>
        <p:spPr>
          <a:xfrm>
            <a:off x="3063600" y="1242900"/>
            <a:ext cx="3016800" cy="1227900"/>
          </a:xfrm>
          <a:prstGeom prst="rect">
            <a:avLst/>
          </a:prstGeom>
          <a:solidFill>
            <a:schemeClr val="dk1"/>
          </a:solidFill>
          <a:ln cap="flat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46" name="Google Shape;1646;p23"/>
          <p:cNvSpPr txBox="1"/>
          <p:nvPr>
            <p:ph idx="1" type="subTitle"/>
          </p:nvPr>
        </p:nvSpPr>
        <p:spPr>
          <a:xfrm>
            <a:off x="3063600" y="3187200"/>
            <a:ext cx="30168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47" name="Google Shape;1647;p23"/>
          <p:cNvSpPr txBox="1"/>
          <p:nvPr>
            <p:ph idx="2" type="title"/>
          </p:nvPr>
        </p:nvSpPr>
        <p:spPr>
          <a:xfrm>
            <a:off x="3063600" y="2686850"/>
            <a:ext cx="3016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0" name="Google Shape;1650;p25"/>
          <p:cNvGrpSpPr/>
          <p:nvPr/>
        </p:nvGrpSpPr>
        <p:grpSpPr>
          <a:xfrm>
            <a:off x="-671002" y="-214830"/>
            <a:ext cx="9853194" cy="5328455"/>
            <a:chOff x="-671002" y="-214830"/>
            <a:chExt cx="9853194" cy="5328455"/>
          </a:xfrm>
        </p:grpSpPr>
        <p:sp>
          <p:nvSpPr>
            <p:cNvPr id="1651" name="Google Shape;1651;p25"/>
            <p:cNvSpPr/>
            <p:nvPr/>
          </p:nvSpPr>
          <p:spPr>
            <a:xfrm>
              <a:off x="37817" y="30325"/>
              <a:ext cx="558212" cy="962434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52" name="Google Shape;1652;p25"/>
            <p:cNvGrpSpPr/>
            <p:nvPr/>
          </p:nvGrpSpPr>
          <p:grpSpPr>
            <a:xfrm>
              <a:off x="-671002" y="-214830"/>
              <a:ext cx="9853194" cy="5328455"/>
              <a:chOff x="-671002" y="-214830"/>
              <a:chExt cx="9853194" cy="5328455"/>
            </a:xfrm>
          </p:grpSpPr>
          <p:sp>
            <p:nvSpPr>
              <p:cNvPr id="1653" name="Google Shape;1653;p25"/>
              <p:cNvSpPr/>
              <p:nvPr/>
            </p:nvSpPr>
            <p:spPr>
              <a:xfrm>
                <a:off x="-671002" y="992806"/>
                <a:ext cx="1267060" cy="1258118"/>
              </a:xfrm>
              <a:custGeom>
                <a:rect b="b" l="l" r="r" t="t"/>
                <a:pathLst>
                  <a:path extrusionOk="0" h="49674" w="49674">
                    <a:moveTo>
                      <a:pt x="1" y="1"/>
                    </a:moveTo>
                    <a:lnTo>
                      <a:pt x="1" y="24838"/>
                    </a:lnTo>
                    <a:lnTo>
                      <a:pt x="1" y="49674"/>
                    </a:lnTo>
                    <a:lnTo>
                      <a:pt x="49673" y="49674"/>
                    </a:lnTo>
                    <a:lnTo>
                      <a:pt x="49673" y="24838"/>
                    </a:lnTo>
                    <a:lnTo>
                      <a:pt x="49673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54" name="Google Shape;1654;p25"/>
              <p:cNvGrpSpPr/>
              <p:nvPr/>
            </p:nvGrpSpPr>
            <p:grpSpPr>
              <a:xfrm>
                <a:off x="-510507" y="-214830"/>
                <a:ext cx="9692699" cy="5328455"/>
                <a:chOff x="-510507" y="-214830"/>
                <a:chExt cx="9692699" cy="5328455"/>
              </a:xfrm>
            </p:grpSpPr>
            <p:sp>
              <p:nvSpPr>
                <p:cNvPr id="1655" name="Google Shape;1655;p25"/>
                <p:cNvSpPr/>
                <p:nvPr/>
              </p:nvSpPr>
              <p:spPr>
                <a:xfrm rot="5400000">
                  <a:off x="953407" y="-493304"/>
                  <a:ext cx="558212" cy="1273020"/>
                </a:xfrm>
                <a:custGeom>
                  <a:rect b="b" l="l" r="r" t="t"/>
                  <a:pathLst>
                    <a:path extrusionOk="0" h="49674" w="49674">
                      <a:moveTo>
                        <a:pt x="1" y="1"/>
                      </a:moveTo>
                      <a:lnTo>
                        <a:pt x="1" y="24838"/>
                      </a:lnTo>
                      <a:lnTo>
                        <a:pt x="1" y="49674"/>
                      </a:lnTo>
                      <a:lnTo>
                        <a:pt x="49673" y="49674"/>
                      </a:lnTo>
                      <a:lnTo>
                        <a:pt x="49673" y="24838"/>
                      </a:lnTo>
                      <a:lnTo>
                        <a:pt x="4967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" name="Google Shape;1656;p25"/>
                <p:cNvSpPr/>
                <p:nvPr/>
              </p:nvSpPr>
              <p:spPr>
                <a:xfrm>
                  <a:off x="1869018" y="-209465"/>
                  <a:ext cx="634275" cy="634238"/>
                </a:xfrm>
                <a:custGeom>
                  <a:rect b="b" l="l" r="r" t="t"/>
                  <a:pathLst>
                    <a:path extrusionOk="0" h="24838" w="24837">
                      <a:moveTo>
                        <a:pt x="0" y="0"/>
                      </a:moveTo>
                      <a:lnTo>
                        <a:pt x="0" y="24838"/>
                      </a:lnTo>
                      <a:cubicBezTo>
                        <a:pt x="13717" y="24838"/>
                        <a:pt x="24836" y="13717"/>
                        <a:pt x="248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" name="Google Shape;1657;p25"/>
                <p:cNvSpPr/>
                <p:nvPr/>
              </p:nvSpPr>
              <p:spPr>
                <a:xfrm rot="5400000">
                  <a:off x="8152135" y="-214811"/>
                  <a:ext cx="634275" cy="634238"/>
                </a:xfrm>
                <a:custGeom>
                  <a:rect b="b" l="l" r="r" t="t"/>
                  <a:pathLst>
                    <a:path extrusionOk="0" h="24838" w="24837">
                      <a:moveTo>
                        <a:pt x="0" y="0"/>
                      </a:moveTo>
                      <a:lnTo>
                        <a:pt x="0" y="24838"/>
                      </a:lnTo>
                      <a:cubicBezTo>
                        <a:pt x="13717" y="24838"/>
                        <a:pt x="24836" y="13717"/>
                        <a:pt x="248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" name="Google Shape;1658;p25"/>
                <p:cNvSpPr/>
                <p:nvPr/>
              </p:nvSpPr>
              <p:spPr>
                <a:xfrm rot="5400000">
                  <a:off x="8547935" y="1402823"/>
                  <a:ext cx="634275" cy="634238"/>
                </a:xfrm>
                <a:custGeom>
                  <a:rect b="b" l="l" r="r" t="t"/>
                  <a:pathLst>
                    <a:path extrusionOk="0" h="24838" w="24837">
                      <a:moveTo>
                        <a:pt x="0" y="0"/>
                      </a:moveTo>
                      <a:lnTo>
                        <a:pt x="0" y="24838"/>
                      </a:lnTo>
                      <a:cubicBezTo>
                        <a:pt x="13717" y="24838"/>
                        <a:pt x="24836" y="13717"/>
                        <a:pt x="248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659" name="Google Shape;1659;p25"/>
                <p:cNvGrpSpPr/>
                <p:nvPr/>
              </p:nvGrpSpPr>
              <p:grpSpPr>
                <a:xfrm>
                  <a:off x="-510507" y="28776"/>
                  <a:ext cx="9625872" cy="5084849"/>
                  <a:chOff x="-510507" y="28776"/>
                  <a:chExt cx="9625872" cy="5084849"/>
                </a:xfrm>
              </p:grpSpPr>
              <p:sp>
                <p:nvSpPr>
                  <p:cNvPr id="1660" name="Google Shape;1660;p25"/>
                  <p:cNvSpPr/>
                  <p:nvPr/>
                </p:nvSpPr>
                <p:spPr>
                  <a:xfrm>
                    <a:off x="37813" y="349153"/>
                    <a:ext cx="341771" cy="320348"/>
                  </a:xfrm>
                  <a:custGeom>
                    <a:rect b="b" l="l" r="r" t="t"/>
                    <a:pathLst>
                      <a:path extrusionOk="0" h="12419" w="12419">
                        <a:moveTo>
                          <a:pt x="1" y="0"/>
                        </a:moveTo>
                        <a:lnTo>
                          <a:pt x="1" y="12419"/>
                        </a:lnTo>
                        <a:lnTo>
                          <a:pt x="12419" y="12419"/>
                        </a:lnTo>
                        <a:lnTo>
                          <a:pt x="12419" y="0"/>
                        </a:lnTo>
                        <a:close/>
                      </a:path>
                    </a:pathLst>
                  </a:custGeom>
                  <a:solidFill>
                    <a:srgbClr val="FD7500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1" name="Google Shape;1661;p25"/>
                  <p:cNvSpPr/>
                  <p:nvPr/>
                </p:nvSpPr>
                <p:spPr>
                  <a:xfrm>
                    <a:off x="144508" y="446323"/>
                    <a:ext cx="126009" cy="126009"/>
                  </a:xfrm>
                  <a:custGeom>
                    <a:rect b="b" l="l" r="r" t="t"/>
                    <a:pathLst>
                      <a:path extrusionOk="0" h="4885" w="4885">
                        <a:moveTo>
                          <a:pt x="2443" y="0"/>
                        </a:moveTo>
                        <a:cubicBezTo>
                          <a:pt x="1094" y="0"/>
                          <a:pt x="1" y="1093"/>
                          <a:pt x="1" y="2442"/>
                        </a:cubicBezTo>
                        <a:cubicBezTo>
                          <a:pt x="1" y="3791"/>
                          <a:pt x="1094" y="4885"/>
                          <a:pt x="2443" y="4885"/>
                        </a:cubicBezTo>
                        <a:cubicBezTo>
                          <a:pt x="3791" y="4885"/>
                          <a:pt x="4885" y="3791"/>
                          <a:pt x="4885" y="2442"/>
                        </a:cubicBezTo>
                        <a:cubicBezTo>
                          <a:pt x="4885" y="1093"/>
                          <a:pt x="3791" y="0"/>
                          <a:pt x="244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2" name="Google Shape;1662;p25"/>
                  <p:cNvSpPr/>
                  <p:nvPr/>
                </p:nvSpPr>
                <p:spPr>
                  <a:xfrm>
                    <a:off x="37813" y="28776"/>
                    <a:ext cx="341771" cy="320374"/>
                  </a:xfrm>
                  <a:custGeom>
                    <a:rect b="b" l="l" r="r" t="t"/>
                    <a:pathLst>
                      <a:path extrusionOk="0" h="12420" w="12419">
                        <a:moveTo>
                          <a:pt x="1" y="1"/>
                        </a:moveTo>
                        <a:lnTo>
                          <a:pt x="1" y="12419"/>
                        </a:lnTo>
                        <a:lnTo>
                          <a:pt x="12419" y="12419"/>
                        </a:lnTo>
                        <a:lnTo>
                          <a:pt x="12419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3" name="Google Shape;1663;p25"/>
                  <p:cNvSpPr/>
                  <p:nvPr/>
                </p:nvSpPr>
                <p:spPr>
                  <a:xfrm>
                    <a:off x="144508" y="125975"/>
                    <a:ext cx="126009" cy="126034"/>
                  </a:xfrm>
                  <a:custGeom>
                    <a:rect b="b" l="l" r="r" t="t"/>
                    <a:pathLst>
                      <a:path extrusionOk="0" h="4886" w="4885">
                        <a:moveTo>
                          <a:pt x="2443" y="1"/>
                        </a:moveTo>
                        <a:cubicBezTo>
                          <a:pt x="1094" y="1"/>
                          <a:pt x="1" y="1094"/>
                          <a:pt x="1" y="2443"/>
                        </a:cubicBezTo>
                        <a:cubicBezTo>
                          <a:pt x="1" y="3792"/>
                          <a:pt x="1094" y="4885"/>
                          <a:pt x="2443" y="4885"/>
                        </a:cubicBezTo>
                        <a:cubicBezTo>
                          <a:pt x="3791" y="4885"/>
                          <a:pt x="4885" y="3792"/>
                          <a:pt x="4885" y="2443"/>
                        </a:cubicBezTo>
                        <a:cubicBezTo>
                          <a:pt x="4885" y="1094"/>
                          <a:pt x="3791" y="1"/>
                          <a:pt x="244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4" name="Google Shape;1664;p25"/>
                  <p:cNvSpPr/>
                  <p:nvPr/>
                </p:nvSpPr>
                <p:spPr>
                  <a:xfrm>
                    <a:off x="37813" y="669453"/>
                    <a:ext cx="341771" cy="320348"/>
                  </a:xfrm>
                  <a:custGeom>
                    <a:rect b="b" l="l" r="r" t="t"/>
                    <a:pathLst>
                      <a:path extrusionOk="0" h="12419" w="12419">
                        <a:moveTo>
                          <a:pt x="1" y="0"/>
                        </a:moveTo>
                        <a:lnTo>
                          <a:pt x="1" y="12419"/>
                        </a:lnTo>
                        <a:lnTo>
                          <a:pt x="12419" y="12419"/>
                        </a:lnTo>
                        <a:lnTo>
                          <a:pt x="1241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5" name="Google Shape;1665;p25"/>
                  <p:cNvSpPr/>
                  <p:nvPr/>
                </p:nvSpPr>
                <p:spPr>
                  <a:xfrm>
                    <a:off x="144508" y="766619"/>
                    <a:ext cx="126009" cy="126009"/>
                  </a:xfrm>
                  <a:custGeom>
                    <a:rect b="b" l="l" r="r" t="t"/>
                    <a:pathLst>
                      <a:path extrusionOk="0" h="4885" w="4885">
                        <a:moveTo>
                          <a:pt x="2443" y="0"/>
                        </a:moveTo>
                        <a:cubicBezTo>
                          <a:pt x="1094" y="0"/>
                          <a:pt x="1" y="1094"/>
                          <a:pt x="1" y="2443"/>
                        </a:cubicBezTo>
                        <a:cubicBezTo>
                          <a:pt x="1" y="3791"/>
                          <a:pt x="1094" y="4885"/>
                          <a:pt x="2443" y="4885"/>
                        </a:cubicBezTo>
                        <a:cubicBezTo>
                          <a:pt x="3791" y="4885"/>
                          <a:pt x="4885" y="3791"/>
                          <a:pt x="4885" y="2443"/>
                        </a:cubicBezTo>
                        <a:cubicBezTo>
                          <a:pt x="4885" y="1094"/>
                          <a:pt x="3791" y="0"/>
                          <a:pt x="244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6" name="Google Shape;1666;p25"/>
                  <p:cNvSpPr/>
                  <p:nvPr/>
                </p:nvSpPr>
                <p:spPr>
                  <a:xfrm flipH="1">
                    <a:off x="7873489" y="2588174"/>
                    <a:ext cx="1241875" cy="2525452"/>
                  </a:xfrm>
                  <a:custGeom>
                    <a:rect b="b" l="l" r="r" t="t"/>
                    <a:pathLst>
                      <a:path extrusionOk="0" h="99349" w="49675">
                        <a:moveTo>
                          <a:pt x="24838" y="0"/>
                        </a:moveTo>
                        <a:cubicBezTo>
                          <a:pt x="11121" y="0"/>
                          <a:pt x="0" y="11121"/>
                          <a:pt x="0" y="24838"/>
                        </a:cubicBezTo>
                        <a:lnTo>
                          <a:pt x="0" y="65764"/>
                        </a:lnTo>
                        <a:lnTo>
                          <a:pt x="0" y="99348"/>
                        </a:lnTo>
                        <a:lnTo>
                          <a:pt x="49674" y="99348"/>
                        </a:lnTo>
                        <a:lnTo>
                          <a:pt x="49674" y="65764"/>
                        </a:lnTo>
                        <a:lnTo>
                          <a:pt x="49674" y="24838"/>
                        </a:lnTo>
                        <a:cubicBezTo>
                          <a:pt x="49674" y="11121"/>
                          <a:pt x="38555" y="0"/>
                          <a:pt x="2483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7" name="Google Shape;1667;p25"/>
                  <p:cNvSpPr/>
                  <p:nvPr/>
                </p:nvSpPr>
                <p:spPr>
                  <a:xfrm flipH="1">
                    <a:off x="8475881" y="3213173"/>
                    <a:ext cx="620950" cy="620925"/>
                  </a:xfrm>
                  <a:custGeom>
                    <a:rect b="b" l="l" r="r" t="t"/>
                    <a:pathLst>
                      <a:path extrusionOk="0" h="24837" w="24838">
                        <a:moveTo>
                          <a:pt x="12423" y="1"/>
                        </a:moveTo>
                        <a:cubicBezTo>
                          <a:pt x="12422" y="1"/>
                          <a:pt x="12420" y="1"/>
                          <a:pt x="12419" y="1"/>
                        </a:cubicBezTo>
                        <a:cubicBezTo>
                          <a:pt x="5561" y="1"/>
                          <a:pt x="1" y="5560"/>
                          <a:pt x="1" y="12418"/>
                        </a:cubicBezTo>
                        <a:cubicBezTo>
                          <a:pt x="1" y="19276"/>
                          <a:pt x="5561" y="24836"/>
                          <a:pt x="12419" y="24836"/>
                        </a:cubicBezTo>
                        <a:cubicBezTo>
                          <a:pt x="19277" y="24836"/>
                          <a:pt x="24837" y="19276"/>
                          <a:pt x="24837" y="12418"/>
                        </a:cubicBezTo>
                        <a:cubicBezTo>
                          <a:pt x="24837" y="5560"/>
                          <a:pt x="19279" y="1"/>
                          <a:pt x="12423" y="1"/>
                        </a:cubicBezTo>
                        <a:close/>
                      </a:path>
                    </a:pathLst>
                  </a:custGeom>
                  <a:solidFill>
                    <a:srgbClr val="067D76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668" name="Google Shape;1668;p25"/>
                  <p:cNvGrpSpPr/>
                  <p:nvPr/>
                </p:nvGrpSpPr>
                <p:grpSpPr>
                  <a:xfrm flipH="1">
                    <a:off x="7863635" y="3872432"/>
                    <a:ext cx="603550" cy="1224500"/>
                    <a:chOff x="3318525" y="1943475"/>
                    <a:chExt cx="603550" cy="1224500"/>
                  </a:xfrm>
                </p:grpSpPr>
                <p:sp>
                  <p:nvSpPr>
                    <p:cNvPr id="1669" name="Google Shape;1669;p25"/>
                    <p:cNvSpPr/>
                    <p:nvPr/>
                  </p:nvSpPr>
                  <p:spPr>
                    <a:xfrm>
                      <a:off x="3318525" y="1943475"/>
                      <a:ext cx="603550" cy="1224500"/>
                    </a:xfrm>
                    <a:custGeom>
                      <a:rect b="b" l="l" r="r" t="t"/>
                      <a:pathLst>
                        <a:path extrusionOk="0" h="48980" w="24142">
                          <a:moveTo>
                            <a:pt x="24141" y="1"/>
                          </a:moveTo>
                          <a:cubicBezTo>
                            <a:pt x="10830" y="1"/>
                            <a:pt x="1" y="10831"/>
                            <a:pt x="1" y="24142"/>
                          </a:cubicBezTo>
                          <a:lnTo>
                            <a:pt x="1" y="48979"/>
                          </a:lnTo>
                          <a:lnTo>
                            <a:pt x="1013" y="48979"/>
                          </a:lnTo>
                          <a:lnTo>
                            <a:pt x="1013" y="24142"/>
                          </a:lnTo>
                          <a:cubicBezTo>
                            <a:pt x="1013" y="11389"/>
                            <a:pt x="11389" y="1014"/>
                            <a:pt x="24141" y="1014"/>
                          </a:cubicBezTo>
                          <a:lnTo>
                            <a:pt x="2414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0" name="Google Shape;1670;p25"/>
                    <p:cNvSpPr/>
                    <p:nvPr/>
                  </p:nvSpPr>
                  <p:spPr>
                    <a:xfrm>
                      <a:off x="3380825" y="2005800"/>
                      <a:ext cx="541250" cy="1162175"/>
                    </a:xfrm>
                    <a:custGeom>
                      <a:rect b="b" l="l" r="r" t="t"/>
                      <a:pathLst>
                        <a:path extrusionOk="0" h="46487" w="21650">
                          <a:moveTo>
                            <a:pt x="21649" y="0"/>
                          </a:moveTo>
                          <a:cubicBezTo>
                            <a:pt x="9712" y="0"/>
                            <a:pt x="1" y="9713"/>
                            <a:pt x="1" y="21649"/>
                          </a:cubicBezTo>
                          <a:lnTo>
                            <a:pt x="1" y="46486"/>
                          </a:lnTo>
                          <a:lnTo>
                            <a:pt x="1014" y="46486"/>
                          </a:lnTo>
                          <a:lnTo>
                            <a:pt x="1014" y="21649"/>
                          </a:lnTo>
                          <a:cubicBezTo>
                            <a:pt x="1014" y="10270"/>
                            <a:pt x="10270" y="1012"/>
                            <a:pt x="21649" y="1012"/>
                          </a:cubicBezTo>
                          <a:lnTo>
                            <a:pt x="21649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1" name="Google Shape;1671;p25"/>
                    <p:cNvSpPr/>
                    <p:nvPr/>
                  </p:nvSpPr>
                  <p:spPr>
                    <a:xfrm>
                      <a:off x="3443150" y="2068100"/>
                      <a:ext cx="478925" cy="1099875"/>
                    </a:xfrm>
                    <a:custGeom>
                      <a:rect b="b" l="l" r="r" t="t"/>
                      <a:pathLst>
                        <a:path extrusionOk="0" h="43995" w="19157">
                          <a:moveTo>
                            <a:pt x="19156" y="0"/>
                          </a:moveTo>
                          <a:cubicBezTo>
                            <a:pt x="8593" y="0"/>
                            <a:pt x="0" y="8594"/>
                            <a:pt x="0" y="19157"/>
                          </a:cubicBezTo>
                          <a:lnTo>
                            <a:pt x="0" y="43994"/>
                          </a:lnTo>
                          <a:lnTo>
                            <a:pt x="1012" y="43994"/>
                          </a:lnTo>
                          <a:lnTo>
                            <a:pt x="1012" y="19157"/>
                          </a:lnTo>
                          <a:cubicBezTo>
                            <a:pt x="1012" y="9153"/>
                            <a:pt x="9151" y="1014"/>
                            <a:pt x="19156" y="1014"/>
                          </a:cubicBezTo>
                          <a:lnTo>
                            <a:pt x="19156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2" name="Google Shape;1672;p25"/>
                    <p:cNvSpPr/>
                    <p:nvPr/>
                  </p:nvSpPr>
                  <p:spPr>
                    <a:xfrm>
                      <a:off x="3505475" y="2130425"/>
                      <a:ext cx="416600" cy="1037550"/>
                    </a:xfrm>
                    <a:custGeom>
                      <a:rect b="b" l="l" r="r" t="t"/>
                      <a:pathLst>
                        <a:path extrusionOk="0" h="41502" w="16664">
                          <a:moveTo>
                            <a:pt x="16663" y="1"/>
                          </a:moveTo>
                          <a:cubicBezTo>
                            <a:pt x="7475" y="1"/>
                            <a:pt x="0" y="7476"/>
                            <a:pt x="0" y="16664"/>
                          </a:cubicBezTo>
                          <a:lnTo>
                            <a:pt x="0" y="41501"/>
                          </a:lnTo>
                          <a:lnTo>
                            <a:pt x="1013" y="41501"/>
                          </a:lnTo>
                          <a:lnTo>
                            <a:pt x="1013" y="16664"/>
                          </a:lnTo>
                          <a:cubicBezTo>
                            <a:pt x="1013" y="8034"/>
                            <a:pt x="8033" y="1014"/>
                            <a:pt x="16663" y="1014"/>
                          </a:cubicBezTo>
                          <a:lnTo>
                            <a:pt x="16663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673" name="Google Shape;1673;p25"/>
                  <p:cNvSpPr/>
                  <p:nvPr/>
                </p:nvSpPr>
                <p:spPr>
                  <a:xfrm flipH="1">
                    <a:off x="7534614" y="4182238"/>
                    <a:ext cx="620925" cy="931375"/>
                  </a:xfrm>
                  <a:custGeom>
                    <a:rect b="b" l="l" r="r" t="t"/>
                    <a:pathLst>
                      <a:path extrusionOk="0" h="37255" w="24837">
                        <a:moveTo>
                          <a:pt x="12418" y="1"/>
                        </a:moveTo>
                        <a:cubicBezTo>
                          <a:pt x="5561" y="1"/>
                          <a:pt x="0" y="5560"/>
                          <a:pt x="0" y="12418"/>
                        </a:cubicBezTo>
                        <a:lnTo>
                          <a:pt x="0" y="24836"/>
                        </a:lnTo>
                        <a:lnTo>
                          <a:pt x="0" y="37254"/>
                        </a:lnTo>
                        <a:lnTo>
                          <a:pt x="24837" y="37254"/>
                        </a:lnTo>
                        <a:lnTo>
                          <a:pt x="24837" y="24836"/>
                        </a:lnTo>
                        <a:lnTo>
                          <a:pt x="24837" y="12418"/>
                        </a:lnTo>
                        <a:cubicBezTo>
                          <a:pt x="24837" y="5560"/>
                          <a:pt x="19276" y="1"/>
                          <a:pt x="1241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4" name="Google Shape;1674;p25"/>
                  <p:cNvSpPr/>
                  <p:nvPr/>
                </p:nvSpPr>
                <p:spPr>
                  <a:xfrm>
                    <a:off x="38239" y="2588174"/>
                    <a:ext cx="1241875" cy="2525452"/>
                  </a:xfrm>
                  <a:custGeom>
                    <a:rect b="b" l="l" r="r" t="t"/>
                    <a:pathLst>
                      <a:path extrusionOk="0" h="99349" w="49675">
                        <a:moveTo>
                          <a:pt x="24838" y="0"/>
                        </a:moveTo>
                        <a:cubicBezTo>
                          <a:pt x="11121" y="0"/>
                          <a:pt x="0" y="11121"/>
                          <a:pt x="0" y="24838"/>
                        </a:cubicBezTo>
                        <a:lnTo>
                          <a:pt x="0" y="65764"/>
                        </a:lnTo>
                        <a:lnTo>
                          <a:pt x="0" y="99348"/>
                        </a:lnTo>
                        <a:lnTo>
                          <a:pt x="49674" y="99348"/>
                        </a:lnTo>
                        <a:lnTo>
                          <a:pt x="49674" y="65764"/>
                        </a:lnTo>
                        <a:lnTo>
                          <a:pt x="49674" y="24838"/>
                        </a:lnTo>
                        <a:cubicBezTo>
                          <a:pt x="49674" y="11121"/>
                          <a:pt x="38555" y="0"/>
                          <a:pt x="2483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5" name="Google Shape;1675;p25"/>
                  <p:cNvSpPr/>
                  <p:nvPr/>
                </p:nvSpPr>
                <p:spPr>
                  <a:xfrm>
                    <a:off x="56772" y="3213173"/>
                    <a:ext cx="620950" cy="620925"/>
                  </a:xfrm>
                  <a:custGeom>
                    <a:rect b="b" l="l" r="r" t="t"/>
                    <a:pathLst>
                      <a:path extrusionOk="0" h="24837" w="24838">
                        <a:moveTo>
                          <a:pt x="12423" y="1"/>
                        </a:moveTo>
                        <a:cubicBezTo>
                          <a:pt x="12422" y="1"/>
                          <a:pt x="12420" y="1"/>
                          <a:pt x="12419" y="1"/>
                        </a:cubicBezTo>
                        <a:cubicBezTo>
                          <a:pt x="5561" y="1"/>
                          <a:pt x="1" y="5560"/>
                          <a:pt x="1" y="12418"/>
                        </a:cubicBezTo>
                        <a:cubicBezTo>
                          <a:pt x="1" y="19276"/>
                          <a:pt x="5561" y="24836"/>
                          <a:pt x="12419" y="24836"/>
                        </a:cubicBezTo>
                        <a:cubicBezTo>
                          <a:pt x="19277" y="24836"/>
                          <a:pt x="24837" y="19276"/>
                          <a:pt x="24837" y="12418"/>
                        </a:cubicBezTo>
                        <a:cubicBezTo>
                          <a:pt x="24837" y="5560"/>
                          <a:pt x="19279" y="1"/>
                          <a:pt x="12423" y="1"/>
                        </a:cubicBezTo>
                        <a:close/>
                      </a:path>
                    </a:pathLst>
                  </a:custGeom>
                  <a:solidFill>
                    <a:srgbClr val="067D76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676" name="Google Shape;1676;p25"/>
                  <p:cNvGrpSpPr/>
                  <p:nvPr/>
                </p:nvGrpSpPr>
                <p:grpSpPr>
                  <a:xfrm>
                    <a:off x="686418" y="3872432"/>
                    <a:ext cx="603550" cy="1224500"/>
                    <a:chOff x="3318525" y="1943475"/>
                    <a:chExt cx="603550" cy="1224500"/>
                  </a:xfrm>
                </p:grpSpPr>
                <p:sp>
                  <p:nvSpPr>
                    <p:cNvPr id="1677" name="Google Shape;1677;p25"/>
                    <p:cNvSpPr/>
                    <p:nvPr/>
                  </p:nvSpPr>
                  <p:spPr>
                    <a:xfrm>
                      <a:off x="3318525" y="1943475"/>
                      <a:ext cx="603550" cy="1224500"/>
                    </a:xfrm>
                    <a:custGeom>
                      <a:rect b="b" l="l" r="r" t="t"/>
                      <a:pathLst>
                        <a:path extrusionOk="0" h="48980" w="24142">
                          <a:moveTo>
                            <a:pt x="24141" y="1"/>
                          </a:moveTo>
                          <a:cubicBezTo>
                            <a:pt x="10830" y="1"/>
                            <a:pt x="1" y="10831"/>
                            <a:pt x="1" y="24142"/>
                          </a:cubicBezTo>
                          <a:lnTo>
                            <a:pt x="1" y="48979"/>
                          </a:lnTo>
                          <a:lnTo>
                            <a:pt x="1013" y="48979"/>
                          </a:lnTo>
                          <a:lnTo>
                            <a:pt x="1013" y="24142"/>
                          </a:lnTo>
                          <a:cubicBezTo>
                            <a:pt x="1013" y="11389"/>
                            <a:pt x="11389" y="1014"/>
                            <a:pt x="24141" y="1014"/>
                          </a:cubicBezTo>
                          <a:lnTo>
                            <a:pt x="2414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8" name="Google Shape;1678;p25"/>
                    <p:cNvSpPr/>
                    <p:nvPr/>
                  </p:nvSpPr>
                  <p:spPr>
                    <a:xfrm>
                      <a:off x="3380825" y="2005800"/>
                      <a:ext cx="541250" cy="1162175"/>
                    </a:xfrm>
                    <a:custGeom>
                      <a:rect b="b" l="l" r="r" t="t"/>
                      <a:pathLst>
                        <a:path extrusionOk="0" h="46487" w="21650">
                          <a:moveTo>
                            <a:pt x="21649" y="0"/>
                          </a:moveTo>
                          <a:cubicBezTo>
                            <a:pt x="9712" y="0"/>
                            <a:pt x="1" y="9713"/>
                            <a:pt x="1" y="21649"/>
                          </a:cubicBezTo>
                          <a:lnTo>
                            <a:pt x="1" y="46486"/>
                          </a:lnTo>
                          <a:lnTo>
                            <a:pt x="1014" y="46486"/>
                          </a:lnTo>
                          <a:lnTo>
                            <a:pt x="1014" y="21649"/>
                          </a:lnTo>
                          <a:cubicBezTo>
                            <a:pt x="1014" y="10270"/>
                            <a:pt x="10270" y="1012"/>
                            <a:pt x="21649" y="1012"/>
                          </a:cubicBezTo>
                          <a:lnTo>
                            <a:pt x="21649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9" name="Google Shape;1679;p25"/>
                    <p:cNvSpPr/>
                    <p:nvPr/>
                  </p:nvSpPr>
                  <p:spPr>
                    <a:xfrm>
                      <a:off x="3443150" y="2068100"/>
                      <a:ext cx="478925" cy="1099875"/>
                    </a:xfrm>
                    <a:custGeom>
                      <a:rect b="b" l="l" r="r" t="t"/>
                      <a:pathLst>
                        <a:path extrusionOk="0" h="43995" w="19157">
                          <a:moveTo>
                            <a:pt x="19156" y="0"/>
                          </a:moveTo>
                          <a:cubicBezTo>
                            <a:pt x="8593" y="0"/>
                            <a:pt x="0" y="8594"/>
                            <a:pt x="0" y="19157"/>
                          </a:cubicBezTo>
                          <a:lnTo>
                            <a:pt x="0" y="43994"/>
                          </a:lnTo>
                          <a:lnTo>
                            <a:pt x="1012" y="43994"/>
                          </a:lnTo>
                          <a:lnTo>
                            <a:pt x="1012" y="19157"/>
                          </a:lnTo>
                          <a:cubicBezTo>
                            <a:pt x="1012" y="9153"/>
                            <a:pt x="9151" y="1014"/>
                            <a:pt x="19156" y="1014"/>
                          </a:cubicBezTo>
                          <a:lnTo>
                            <a:pt x="19156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0" name="Google Shape;1680;p25"/>
                    <p:cNvSpPr/>
                    <p:nvPr/>
                  </p:nvSpPr>
                  <p:spPr>
                    <a:xfrm>
                      <a:off x="3505475" y="2130425"/>
                      <a:ext cx="416600" cy="1037550"/>
                    </a:xfrm>
                    <a:custGeom>
                      <a:rect b="b" l="l" r="r" t="t"/>
                      <a:pathLst>
                        <a:path extrusionOk="0" h="41502" w="16664">
                          <a:moveTo>
                            <a:pt x="16663" y="1"/>
                          </a:moveTo>
                          <a:cubicBezTo>
                            <a:pt x="7475" y="1"/>
                            <a:pt x="0" y="7476"/>
                            <a:pt x="0" y="16664"/>
                          </a:cubicBezTo>
                          <a:lnTo>
                            <a:pt x="0" y="41501"/>
                          </a:lnTo>
                          <a:lnTo>
                            <a:pt x="1013" y="41501"/>
                          </a:lnTo>
                          <a:lnTo>
                            <a:pt x="1013" y="16664"/>
                          </a:lnTo>
                          <a:cubicBezTo>
                            <a:pt x="1013" y="8034"/>
                            <a:pt x="8033" y="1014"/>
                            <a:pt x="16663" y="1014"/>
                          </a:cubicBezTo>
                          <a:lnTo>
                            <a:pt x="16663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681" name="Google Shape;1681;p25"/>
                  <p:cNvSpPr/>
                  <p:nvPr/>
                </p:nvSpPr>
                <p:spPr>
                  <a:xfrm>
                    <a:off x="998065" y="4182238"/>
                    <a:ext cx="620925" cy="931375"/>
                  </a:xfrm>
                  <a:custGeom>
                    <a:rect b="b" l="l" r="r" t="t"/>
                    <a:pathLst>
                      <a:path extrusionOk="0" h="37255" w="24837">
                        <a:moveTo>
                          <a:pt x="12418" y="1"/>
                        </a:moveTo>
                        <a:cubicBezTo>
                          <a:pt x="5561" y="1"/>
                          <a:pt x="0" y="5560"/>
                          <a:pt x="0" y="12418"/>
                        </a:cubicBezTo>
                        <a:lnTo>
                          <a:pt x="0" y="24836"/>
                        </a:lnTo>
                        <a:lnTo>
                          <a:pt x="0" y="37254"/>
                        </a:lnTo>
                        <a:lnTo>
                          <a:pt x="24837" y="37254"/>
                        </a:lnTo>
                        <a:lnTo>
                          <a:pt x="24837" y="24836"/>
                        </a:lnTo>
                        <a:lnTo>
                          <a:pt x="24837" y="12418"/>
                        </a:lnTo>
                        <a:cubicBezTo>
                          <a:pt x="24837" y="5560"/>
                          <a:pt x="19276" y="1"/>
                          <a:pt x="1241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2" name="Google Shape;1682;p25"/>
                  <p:cNvSpPr/>
                  <p:nvPr/>
                </p:nvSpPr>
                <p:spPr>
                  <a:xfrm>
                    <a:off x="-510507" y="1157173"/>
                    <a:ext cx="939825" cy="939775"/>
                  </a:xfrm>
                  <a:custGeom>
                    <a:rect b="b" l="l" r="r" t="t"/>
                    <a:pathLst>
                      <a:path extrusionOk="0" h="37591" w="37593">
                        <a:moveTo>
                          <a:pt x="18797" y="1015"/>
                        </a:moveTo>
                        <a:cubicBezTo>
                          <a:pt x="28600" y="1015"/>
                          <a:pt x="36578" y="8991"/>
                          <a:pt x="36578" y="18796"/>
                        </a:cubicBezTo>
                        <a:cubicBezTo>
                          <a:pt x="36578" y="28600"/>
                          <a:pt x="28602" y="36578"/>
                          <a:pt x="18797" y="36578"/>
                        </a:cubicBezTo>
                        <a:cubicBezTo>
                          <a:pt x="8993" y="36578"/>
                          <a:pt x="1015" y="28600"/>
                          <a:pt x="1015" y="18796"/>
                        </a:cubicBezTo>
                        <a:cubicBezTo>
                          <a:pt x="1015" y="8992"/>
                          <a:pt x="8993" y="1015"/>
                          <a:pt x="18797" y="1015"/>
                        </a:cubicBezTo>
                        <a:close/>
                        <a:moveTo>
                          <a:pt x="18797" y="0"/>
                        </a:moveTo>
                        <a:cubicBezTo>
                          <a:pt x="8433" y="0"/>
                          <a:pt x="1" y="8431"/>
                          <a:pt x="1" y="18795"/>
                        </a:cubicBezTo>
                        <a:cubicBezTo>
                          <a:pt x="1" y="29159"/>
                          <a:pt x="8433" y="37590"/>
                          <a:pt x="18797" y="37590"/>
                        </a:cubicBezTo>
                        <a:cubicBezTo>
                          <a:pt x="29160" y="37590"/>
                          <a:pt x="37592" y="29160"/>
                          <a:pt x="37592" y="18796"/>
                        </a:cubicBezTo>
                        <a:cubicBezTo>
                          <a:pt x="37592" y="8433"/>
                          <a:pt x="29160" y="0"/>
                          <a:pt x="18797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3" name="Google Shape;1683;p25"/>
                  <p:cNvSpPr/>
                  <p:nvPr/>
                </p:nvSpPr>
                <p:spPr>
                  <a:xfrm>
                    <a:off x="-448157" y="1219498"/>
                    <a:ext cx="815125" cy="815150"/>
                  </a:xfrm>
                  <a:custGeom>
                    <a:rect b="b" l="l" r="r" t="t"/>
                    <a:pathLst>
                      <a:path extrusionOk="0" h="32606" w="32605">
                        <a:moveTo>
                          <a:pt x="16303" y="1012"/>
                        </a:moveTo>
                        <a:cubicBezTo>
                          <a:pt x="24734" y="1012"/>
                          <a:pt x="31593" y="7872"/>
                          <a:pt x="31593" y="16302"/>
                        </a:cubicBezTo>
                        <a:cubicBezTo>
                          <a:pt x="31593" y="24733"/>
                          <a:pt x="24734" y="31592"/>
                          <a:pt x="16303" y="31592"/>
                        </a:cubicBezTo>
                        <a:cubicBezTo>
                          <a:pt x="7873" y="31592"/>
                          <a:pt x="1015" y="24734"/>
                          <a:pt x="1015" y="16303"/>
                        </a:cubicBezTo>
                        <a:cubicBezTo>
                          <a:pt x="1015" y="7873"/>
                          <a:pt x="7873" y="1012"/>
                          <a:pt x="16303" y="1012"/>
                        </a:cubicBezTo>
                        <a:close/>
                        <a:moveTo>
                          <a:pt x="16303" y="0"/>
                        </a:moveTo>
                        <a:cubicBezTo>
                          <a:pt x="7313" y="0"/>
                          <a:pt x="0" y="7312"/>
                          <a:pt x="0" y="16303"/>
                        </a:cubicBezTo>
                        <a:cubicBezTo>
                          <a:pt x="0" y="25292"/>
                          <a:pt x="7313" y="32605"/>
                          <a:pt x="16302" y="32605"/>
                        </a:cubicBezTo>
                        <a:cubicBezTo>
                          <a:pt x="25292" y="32605"/>
                          <a:pt x="32605" y="25292"/>
                          <a:pt x="32605" y="16303"/>
                        </a:cubicBezTo>
                        <a:cubicBezTo>
                          <a:pt x="32605" y="7313"/>
                          <a:pt x="25292" y="0"/>
                          <a:pt x="1630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4" name="Google Shape;1684;p25"/>
                  <p:cNvSpPr/>
                  <p:nvPr/>
                </p:nvSpPr>
                <p:spPr>
                  <a:xfrm>
                    <a:off x="-385857" y="1281798"/>
                    <a:ext cx="690525" cy="690475"/>
                  </a:xfrm>
                  <a:custGeom>
                    <a:rect b="b" l="l" r="r" t="t"/>
                    <a:pathLst>
                      <a:path extrusionOk="0" h="27619" w="27621">
                        <a:moveTo>
                          <a:pt x="13811" y="1014"/>
                        </a:moveTo>
                        <a:cubicBezTo>
                          <a:pt x="20867" y="1014"/>
                          <a:pt x="26607" y="6755"/>
                          <a:pt x="26607" y="13811"/>
                        </a:cubicBezTo>
                        <a:cubicBezTo>
                          <a:pt x="26607" y="20867"/>
                          <a:pt x="20868" y="26608"/>
                          <a:pt x="13811" y="26608"/>
                        </a:cubicBezTo>
                        <a:cubicBezTo>
                          <a:pt x="6755" y="26608"/>
                          <a:pt x="1014" y="20867"/>
                          <a:pt x="1014" y="13811"/>
                        </a:cubicBezTo>
                        <a:cubicBezTo>
                          <a:pt x="1014" y="6755"/>
                          <a:pt x="6755" y="1014"/>
                          <a:pt x="13811" y="1014"/>
                        </a:cubicBezTo>
                        <a:close/>
                        <a:moveTo>
                          <a:pt x="13811" y="1"/>
                        </a:moveTo>
                        <a:cubicBezTo>
                          <a:pt x="6196" y="1"/>
                          <a:pt x="1" y="6195"/>
                          <a:pt x="0" y="13809"/>
                        </a:cubicBezTo>
                        <a:cubicBezTo>
                          <a:pt x="0" y="21424"/>
                          <a:pt x="6195" y="27619"/>
                          <a:pt x="13810" y="27619"/>
                        </a:cubicBezTo>
                        <a:cubicBezTo>
                          <a:pt x="21425" y="27619"/>
                          <a:pt x="27621" y="21425"/>
                          <a:pt x="27621" y="13809"/>
                        </a:cubicBezTo>
                        <a:cubicBezTo>
                          <a:pt x="27621" y="6195"/>
                          <a:pt x="21426" y="1"/>
                          <a:pt x="1381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5" name="Google Shape;1685;p25"/>
                  <p:cNvSpPr/>
                  <p:nvPr/>
                </p:nvSpPr>
                <p:spPr>
                  <a:xfrm>
                    <a:off x="-323557" y="1344098"/>
                    <a:ext cx="565925" cy="565925"/>
                  </a:xfrm>
                  <a:custGeom>
                    <a:rect b="b" l="l" r="r" t="t"/>
                    <a:pathLst>
                      <a:path extrusionOk="0" h="22637" w="22637">
                        <a:moveTo>
                          <a:pt x="11319" y="1014"/>
                        </a:moveTo>
                        <a:cubicBezTo>
                          <a:pt x="17001" y="1014"/>
                          <a:pt x="21624" y="5636"/>
                          <a:pt x="21624" y="11319"/>
                        </a:cubicBezTo>
                        <a:cubicBezTo>
                          <a:pt x="21624" y="17000"/>
                          <a:pt x="17001" y="21622"/>
                          <a:pt x="11319" y="21622"/>
                        </a:cubicBezTo>
                        <a:cubicBezTo>
                          <a:pt x="5638" y="21622"/>
                          <a:pt x="1015" y="17000"/>
                          <a:pt x="1015" y="11319"/>
                        </a:cubicBezTo>
                        <a:cubicBezTo>
                          <a:pt x="1015" y="5636"/>
                          <a:pt x="5636" y="1014"/>
                          <a:pt x="11319" y="1014"/>
                        </a:cubicBezTo>
                        <a:close/>
                        <a:moveTo>
                          <a:pt x="11319" y="1"/>
                        </a:moveTo>
                        <a:cubicBezTo>
                          <a:pt x="5079" y="1"/>
                          <a:pt x="2" y="5078"/>
                          <a:pt x="1" y="11319"/>
                        </a:cubicBezTo>
                        <a:cubicBezTo>
                          <a:pt x="1" y="17560"/>
                          <a:pt x="5078" y="22637"/>
                          <a:pt x="11319" y="22637"/>
                        </a:cubicBezTo>
                        <a:cubicBezTo>
                          <a:pt x="17559" y="22637"/>
                          <a:pt x="22636" y="17560"/>
                          <a:pt x="22636" y="11319"/>
                        </a:cubicBezTo>
                        <a:cubicBezTo>
                          <a:pt x="22636" y="5078"/>
                          <a:pt x="17559" y="1"/>
                          <a:pt x="11319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6" name="Google Shape;1686;p25"/>
                  <p:cNvSpPr/>
                  <p:nvPr/>
                </p:nvSpPr>
                <p:spPr>
                  <a:xfrm>
                    <a:off x="-261232" y="1406448"/>
                    <a:ext cx="441275" cy="441250"/>
                  </a:xfrm>
                  <a:custGeom>
                    <a:rect b="b" l="l" r="r" t="t"/>
                    <a:pathLst>
                      <a:path extrusionOk="0" h="17650" w="17651">
                        <a:moveTo>
                          <a:pt x="8826" y="1012"/>
                        </a:moveTo>
                        <a:cubicBezTo>
                          <a:pt x="13133" y="1012"/>
                          <a:pt x="16638" y="4518"/>
                          <a:pt x="16638" y="8825"/>
                        </a:cubicBezTo>
                        <a:cubicBezTo>
                          <a:pt x="16638" y="13133"/>
                          <a:pt x="13133" y="16637"/>
                          <a:pt x="8826" y="16637"/>
                        </a:cubicBezTo>
                        <a:cubicBezTo>
                          <a:pt x="4518" y="16637"/>
                          <a:pt x="1013" y="13133"/>
                          <a:pt x="1013" y="8825"/>
                        </a:cubicBezTo>
                        <a:cubicBezTo>
                          <a:pt x="1013" y="4518"/>
                          <a:pt x="4518" y="1012"/>
                          <a:pt x="8826" y="1012"/>
                        </a:cubicBezTo>
                        <a:close/>
                        <a:moveTo>
                          <a:pt x="8826" y="0"/>
                        </a:moveTo>
                        <a:cubicBezTo>
                          <a:pt x="3959" y="0"/>
                          <a:pt x="1" y="3959"/>
                          <a:pt x="1" y="8825"/>
                        </a:cubicBezTo>
                        <a:cubicBezTo>
                          <a:pt x="1" y="13691"/>
                          <a:pt x="3959" y="17649"/>
                          <a:pt x="8826" y="17649"/>
                        </a:cubicBezTo>
                        <a:cubicBezTo>
                          <a:pt x="13692" y="17649"/>
                          <a:pt x="17650" y="13691"/>
                          <a:pt x="17650" y="8825"/>
                        </a:cubicBezTo>
                        <a:cubicBezTo>
                          <a:pt x="17650" y="3959"/>
                          <a:pt x="13692" y="0"/>
                          <a:pt x="882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7" name="Google Shape;1687;p25"/>
                  <p:cNvSpPr/>
                  <p:nvPr/>
                </p:nvSpPr>
                <p:spPr>
                  <a:xfrm>
                    <a:off x="-198957" y="1468723"/>
                    <a:ext cx="316725" cy="316700"/>
                  </a:xfrm>
                  <a:custGeom>
                    <a:rect b="b" l="l" r="r" t="t"/>
                    <a:pathLst>
                      <a:path extrusionOk="0" h="12668" w="12669">
                        <a:moveTo>
                          <a:pt x="6335" y="1015"/>
                        </a:moveTo>
                        <a:cubicBezTo>
                          <a:pt x="9268" y="1015"/>
                          <a:pt x="11654" y="3402"/>
                          <a:pt x="11654" y="6334"/>
                        </a:cubicBezTo>
                        <a:cubicBezTo>
                          <a:pt x="11654" y="9267"/>
                          <a:pt x="9268" y="11653"/>
                          <a:pt x="6335" y="11653"/>
                        </a:cubicBezTo>
                        <a:cubicBezTo>
                          <a:pt x="3401" y="11653"/>
                          <a:pt x="1015" y="9267"/>
                          <a:pt x="1015" y="6334"/>
                        </a:cubicBezTo>
                        <a:cubicBezTo>
                          <a:pt x="1015" y="3400"/>
                          <a:pt x="3401" y="1015"/>
                          <a:pt x="6335" y="1015"/>
                        </a:cubicBezTo>
                        <a:close/>
                        <a:moveTo>
                          <a:pt x="6335" y="0"/>
                        </a:moveTo>
                        <a:cubicBezTo>
                          <a:pt x="2843" y="0"/>
                          <a:pt x="3" y="2841"/>
                          <a:pt x="1" y="6334"/>
                        </a:cubicBezTo>
                        <a:cubicBezTo>
                          <a:pt x="1" y="9826"/>
                          <a:pt x="2843" y="12667"/>
                          <a:pt x="6335" y="12667"/>
                        </a:cubicBezTo>
                        <a:cubicBezTo>
                          <a:pt x="9827" y="12667"/>
                          <a:pt x="12668" y="9825"/>
                          <a:pt x="12668" y="6334"/>
                        </a:cubicBezTo>
                        <a:cubicBezTo>
                          <a:pt x="12668" y="2841"/>
                          <a:pt x="9826" y="0"/>
                          <a:pt x="633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8" name="Google Shape;1688;p25"/>
                  <p:cNvSpPr/>
                  <p:nvPr/>
                </p:nvSpPr>
                <p:spPr>
                  <a:xfrm>
                    <a:off x="-136607" y="1531048"/>
                    <a:ext cx="192025" cy="192050"/>
                  </a:xfrm>
                  <a:custGeom>
                    <a:rect b="b" l="l" r="r" t="t"/>
                    <a:pathLst>
                      <a:path extrusionOk="0" h="7682" w="7681">
                        <a:moveTo>
                          <a:pt x="3841" y="1012"/>
                        </a:moveTo>
                        <a:cubicBezTo>
                          <a:pt x="5400" y="1012"/>
                          <a:pt x="6669" y="2281"/>
                          <a:pt x="6669" y="3839"/>
                        </a:cubicBezTo>
                        <a:cubicBezTo>
                          <a:pt x="6669" y="5399"/>
                          <a:pt x="5400" y="6668"/>
                          <a:pt x="3841" y="6668"/>
                        </a:cubicBezTo>
                        <a:cubicBezTo>
                          <a:pt x="2282" y="6668"/>
                          <a:pt x="1015" y="5399"/>
                          <a:pt x="1014" y="3839"/>
                        </a:cubicBezTo>
                        <a:cubicBezTo>
                          <a:pt x="1014" y="2280"/>
                          <a:pt x="2282" y="1012"/>
                          <a:pt x="3841" y="1012"/>
                        </a:cubicBezTo>
                        <a:close/>
                        <a:moveTo>
                          <a:pt x="3841" y="0"/>
                        </a:moveTo>
                        <a:cubicBezTo>
                          <a:pt x="1724" y="0"/>
                          <a:pt x="0" y="1723"/>
                          <a:pt x="0" y="3841"/>
                        </a:cubicBezTo>
                        <a:cubicBezTo>
                          <a:pt x="0" y="5960"/>
                          <a:pt x="1723" y="7681"/>
                          <a:pt x="3841" y="7681"/>
                        </a:cubicBezTo>
                        <a:cubicBezTo>
                          <a:pt x="5958" y="7681"/>
                          <a:pt x="7681" y="5960"/>
                          <a:pt x="7681" y="3841"/>
                        </a:cubicBezTo>
                        <a:cubicBezTo>
                          <a:pt x="7681" y="1723"/>
                          <a:pt x="5958" y="0"/>
                          <a:pt x="384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9" name="Google Shape;1689;p25"/>
                  <p:cNvSpPr/>
                  <p:nvPr/>
                </p:nvSpPr>
                <p:spPr>
                  <a:xfrm rot="-5400000">
                    <a:off x="8792496" y="352957"/>
                    <a:ext cx="316747" cy="316721"/>
                  </a:xfrm>
                  <a:custGeom>
                    <a:rect b="b" l="l" r="r" t="t"/>
                    <a:pathLst>
                      <a:path extrusionOk="0" h="12418" w="12419">
                        <a:moveTo>
                          <a:pt x="0" y="0"/>
                        </a:moveTo>
                        <a:lnTo>
                          <a:pt x="0" y="12418"/>
                        </a:lnTo>
                        <a:lnTo>
                          <a:pt x="12418" y="12418"/>
                        </a:lnTo>
                        <a:lnTo>
                          <a:pt x="12418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0" name="Google Shape;1690;p25"/>
                  <p:cNvSpPr/>
                  <p:nvPr/>
                </p:nvSpPr>
                <p:spPr>
                  <a:xfrm rot="-5400000">
                    <a:off x="8888599" y="449034"/>
                    <a:ext cx="124617" cy="124592"/>
                  </a:xfrm>
                  <a:custGeom>
                    <a:rect b="b" l="l" r="r" t="t"/>
                    <a:pathLst>
                      <a:path extrusionOk="0" h="4885" w="4886">
                        <a:moveTo>
                          <a:pt x="2443" y="0"/>
                        </a:moveTo>
                        <a:cubicBezTo>
                          <a:pt x="1094" y="0"/>
                          <a:pt x="1" y="1094"/>
                          <a:pt x="1" y="2443"/>
                        </a:cubicBezTo>
                        <a:cubicBezTo>
                          <a:pt x="1" y="3791"/>
                          <a:pt x="1094" y="4885"/>
                          <a:pt x="2443" y="4885"/>
                        </a:cubicBezTo>
                        <a:cubicBezTo>
                          <a:pt x="3792" y="4885"/>
                          <a:pt x="4885" y="3791"/>
                          <a:pt x="4885" y="2443"/>
                        </a:cubicBezTo>
                        <a:cubicBezTo>
                          <a:pt x="4885" y="1094"/>
                          <a:pt x="3792" y="0"/>
                          <a:pt x="244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1" name="Google Shape;1691;p25"/>
                  <p:cNvSpPr/>
                  <p:nvPr/>
                </p:nvSpPr>
                <p:spPr>
                  <a:xfrm rot="-5400000">
                    <a:off x="8792496" y="36236"/>
                    <a:ext cx="316747" cy="316721"/>
                  </a:xfrm>
                  <a:custGeom>
                    <a:rect b="b" l="l" r="r" t="t"/>
                    <a:pathLst>
                      <a:path extrusionOk="0" h="12418" w="12419">
                        <a:moveTo>
                          <a:pt x="0" y="0"/>
                        </a:moveTo>
                        <a:lnTo>
                          <a:pt x="0" y="12418"/>
                        </a:lnTo>
                        <a:lnTo>
                          <a:pt x="12418" y="12418"/>
                        </a:lnTo>
                        <a:lnTo>
                          <a:pt x="12418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2" name="Google Shape;1692;p25"/>
                  <p:cNvSpPr/>
                  <p:nvPr/>
                </p:nvSpPr>
                <p:spPr>
                  <a:xfrm rot="-5400000">
                    <a:off x="8888612" y="132300"/>
                    <a:ext cx="124592" cy="124592"/>
                  </a:xfrm>
                  <a:custGeom>
                    <a:rect b="b" l="l" r="r" t="t"/>
                    <a:pathLst>
                      <a:path extrusionOk="0" h="4885" w="4885">
                        <a:moveTo>
                          <a:pt x="2442" y="0"/>
                        </a:moveTo>
                        <a:cubicBezTo>
                          <a:pt x="1094" y="0"/>
                          <a:pt x="0" y="1094"/>
                          <a:pt x="0" y="2443"/>
                        </a:cubicBezTo>
                        <a:cubicBezTo>
                          <a:pt x="0" y="3791"/>
                          <a:pt x="1094" y="4885"/>
                          <a:pt x="2442" y="4885"/>
                        </a:cubicBezTo>
                        <a:cubicBezTo>
                          <a:pt x="3791" y="4885"/>
                          <a:pt x="4885" y="3791"/>
                          <a:pt x="4885" y="2443"/>
                        </a:cubicBezTo>
                        <a:cubicBezTo>
                          <a:pt x="4885" y="1094"/>
                          <a:pt x="3791" y="0"/>
                          <a:pt x="244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3" name="Google Shape;1693;p25"/>
                  <p:cNvSpPr/>
                  <p:nvPr/>
                </p:nvSpPr>
                <p:spPr>
                  <a:xfrm>
                    <a:off x="8651634" y="83683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1"/>
                        </a:moveTo>
                        <a:cubicBezTo>
                          <a:pt x="415" y="1"/>
                          <a:pt x="1" y="414"/>
                          <a:pt x="1" y="925"/>
                        </a:cubicBezTo>
                        <a:cubicBezTo>
                          <a:pt x="1" y="1436"/>
                          <a:pt x="415" y="1850"/>
                          <a:pt x="926" y="1850"/>
                        </a:cubicBezTo>
                        <a:cubicBezTo>
                          <a:pt x="1436" y="1850"/>
                          <a:pt x="1849" y="1436"/>
                          <a:pt x="1849" y="925"/>
                        </a:cubicBezTo>
                        <a:cubicBezTo>
                          <a:pt x="1849" y="414"/>
                          <a:pt x="1436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4" name="Google Shape;1694;p25"/>
                  <p:cNvSpPr/>
                  <p:nvPr/>
                </p:nvSpPr>
                <p:spPr>
                  <a:xfrm>
                    <a:off x="8749834" y="8368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1"/>
                        </a:moveTo>
                        <a:cubicBezTo>
                          <a:pt x="414" y="1"/>
                          <a:pt x="0" y="414"/>
                          <a:pt x="0" y="925"/>
                        </a:cubicBezTo>
                        <a:cubicBezTo>
                          <a:pt x="0" y="1436"/>
                          <a:pt x="414" y="1850"/>
                          <a:pt x="924" y="1850"/>
                        </a:cubicBezTo>
                        <a:cubicBezTo>
                          <a:pt x="1434" y="1850"/>
                          <a:pt x="1849" y="1436"/>
                          <a:pt x="1849" y="925"/>
                        </a:cubicBezTo>
                        <a:cubicBezTo>
                          <a:pt x="1849" y="414"/>
                          <a:pt x="1434" y="1"/>
                          <a:pt x="9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5" name="Google Shape;1695;p25"/>
                  <p:cNvSpPr/>
                  <p:nvPr/>
                </p:nvSpPr>
                <p:spPr>
                  <a:xfrm>
                    <a:off x="8847959" y="8368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1"/>
                        </a:moveTo>
                        <a:cubicBezTo>
                          <a:pt x="415" y="1"/>
                          <a:pt x="0" y="414"/>
                          <a:pt x="0" y="925"/>
                        </a:cubicBezTo>
                        <a:cubicBezTo>
                          <a:pt x="0" y="1436"/>
                          <a:pt x="415" y="1850"/>
                          <a:pt x="925" y="1850"/>
                        </a:cubicBezTo>
                        <a:cubicBezTo>
                          <a:pt x="1435" y="1850"/>
                          <a:pt x="1849" y="1436"/>
                          <a:pt x="1849" y="925"/>
                        </a:cubicBezTo>
                        <a:cubicBezTo>
                          <a:pt x="1849" y="414"/>
                          <a:pt x="1435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6" name="Google Shape;1696;p25"/>
                  <p:cNvSpPr/>
                  <p:nvPr/>
                </p:nvSpPr>
                <p:spPr>
                  <a:xfrm>
                    <a:off x="8946134" y="83683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5" y="1"/>
                        </a:moveTo>
                        <a:cubicBezTo>
                          <a:pt x="414" y="1"/>
                          <a:pt x="1" y="414"/>
                          <a:pt x="1" y="926"/>
                        </a:cubicBezTo>
                        <a:cubicBezTo>
                          <a:pt x="1" y="1436"/>
                          <a:pt x="415" y="1850"/>
                          <a:pt x="925" y="1850"/>
                        </a:cubicBezTo>
                        <a:cubicBezTo>
                          <a:pt x="1436" y="1850"/>
                          <a:pt x="1850" y="1436"/>
                          <a:pt x="1850" y="926"/>
                        </a:cubicBezTo>
                        <a:cubicBezTo>
                          <a:pt x="1850" y="415"/>
                          <a:pt x="1436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7" name="Google Shape;1697;p25"/>
                  <p:cNvSpPr/>
                  <p:nvPr/>
                </p:nvSpPr>
                <p:spPr>
                  <a:xfrm>
                    <a:off x="8651634" y="103313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0"/>
                        </a:moveTo>
                        <a:cubicBezTo>
                          <a:pt x="415" y="0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6" y="1849"/>
                        </a:cubicBezTo>
                        <a:cubicBezTo>
                          <a:pt x="1436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6" y="0"/>
                          <a:pt x="92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8" name="Google Shape;1698;p25"/>
                  <p:cNvSpPr/>
                  <p:nvPr/>
                </p:nvSpPr>
                <p:spPr>
                  <a:xfrm>
                    <a:off x="8749834" y="10331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0"/>
                        </a:moveTo>
                        <a:cubicBezTo>
                          <a:pt x="414" y="0"/>
                          <a:pt x="0" y="414"/>
                          <a:pt x="0" y="924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4" y="0"/>
                          <a:pt x="9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9" name="Google Shape;1699;p25"/>
                  <p:cNvSpPr/>
                  <p:nvPr/>
                </p:nvSpPr>
                <p:spPr>
                  <a:xfrm>
                    <a:off x="8847959" y="10331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0"/>
                        </a:moveTo>
                        <a:cubicBezTo>
                          <a:pt x="415" y="0"/>
                          <a:pt x="0" y="414"/>
                          <a:pt x="0" y="924"/>
                        </a:cubicBezTo>
                        <a:cubicBezTo>
                          <a:pt x="0" y="1435"/>
                          <a:pt x="415" y="1849"/>
                          <a:pt x="925" y="1849"/>
                        </a:cubicBezTo>
                        <a:cubicBezTo>
                          <a:pt x="1435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0" name="Google Shape;1700;p25"/>
                  <p:cNvSpPr/>
                  <p:nvPr/>
                </p:nvSpPr>
                <p:spPr>
                  <a:xfrm>
                    <a:off x="8946134" y="103313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5" y="0"/>
                        </a:moveTo>
                        <a:cubicBezTo>
                          <a:pt x="414" y="0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5" y="1849"/>
                        </a:cubicBezTo>
                        <a:cubicBezTo>
                          <a:pt x="1436" y="1849"/>
                          <a:pt x="1850" y="1435"/>
                          <a:pt x="1850" y="924"/>
                        </a:cubicBezTo>
                        <a:cubicBezTo>
                          <a:pt x="1850" y="414"/>
                          <a:pt x="1436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1" name="Google Shape;1701;p25"/>
                  <p:cNvSpPr/>
                  <p:nvPr/>
                </p:nvSpPr>
                <p:spPr>
                  <a:xfrm>
                    <a:off x="8651634" y="122943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1"/>
                        </a:moveTo>
                        <a:cubicBezTo>
                          <a:pt x="415" y="1"/>
                          <a:pt x="1" y="414"/>
                          <a:pt x="1" y="925"/>
                        </a:cubicBezTo>
                        <a:cubicBezTo>
                          <a:pt x="1" y="1435"/>
                          <a:pt x="415" y="1850"/>
                          <a:pt x="926" y="1850"/>
                        </a:cubicBezTo>
                        <a:cubicBezTo>
                          <a:pt x="1436" y="1850"/>
                          <a:pt x="1849" y="1435"/>
                          <a:pt x="1849" y="925"/>
                        </a:cubicBezTo>
                        <a:cubicBezTo>
                          <a:pt x="1849" y="414"/>
                          <a:pt x="1436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2" name="Google Shape;1702;p25"/>
                  <p:cNvSpPr/>
                  <p:nvPr/>
                </p:nvSpPr>
                <p:spPr>
                  <a:xfrm>
                    <a:off x="8749834" y="12294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1"/>
                        </a:moveTo>
                        <a:cubicBezTo>
                          <a:pt x="414" y="1"/>
                          <a:pt x="0" y="414"/>
                          <a:pt x="0" y="925"/>
                        </a:cubicBezTo>
                        <a:cubicBezTo>
                          <a:pt x="0" y="1435"/>
                          <a:pt x="414" y="1850"/>
                          <a:pt x="924" y="1850"/>
                        </a:cubicBezTo>
                        <a:cubicBezTo>
                          <a:pt x="1434" y="1850"/>
                          <a:pt x="1849" y="1435"/>
                          <a:pt x="1849" y="925"/>
                        </a:cubicBezTo>
                        <a:cubicBezTo>
                          <a:pt x="1849" y="414"/>
                          <a:pt x="1434" y="1"/>
                          <a:pt x="9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3" name="Google Shape;1703;p25"/>
                  <p:cNvSpPr/>
                  <p:nvPr/>
                </p:nvSpPr>
                <p:spPr>
                  <a:xfrm>
                    <a:off x="8847959" y="12294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1"/>
                        </a:moveTo>
                        <a:cubicBezTo>
                          <a:pt x="415" y="1"/>
                          <a:pt x="0" y="414"/>
                          <a:pt x="0" y="925"/>
                        </a:cubicBezTo>
                        <a:cubicBezTo>
                          <a:pt x="0" y="1435"/>
                          <a:pt x="415" y="1850"/>
                          <a:pt x="925" y="1850"/>
                        </a:cubicBezTo>
                        <a:cubicBezTo>
                          <a:pt x="1435" y="1850"/>
                          <a:pt x="1849" y="1435"/>
                          <a:pt x="1849" y="925"/>
                        </a:cubicBezTo>
                        <a:cubicBezTo>
                          <a:pt x="1849" y="414"/>
                          <a:pt x="1435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4" name="Google Shape;1704;p25"/>
                  <p:cNvSpPr/>
                  <p:nvPr/>
                </p:nvSpPr>
                <p:spPr>
                  <a:xfrm>
                    <a:off x="8946134" y="122943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7" y="1"/>
                        </a:moveTo>
                        <a:cubicBezTo>
                          <a:pt x="927" y="1"/>
                          <a:pt x="926" y="1"/>
                          <a:pt x="925" y="1"/>
                        </a:cubicBezTo>
                        <a:cubicBezTo>
                          <a:pt x="414" y="1"/>
                          <a:pt x="1" y="414"/>
                          <a:pt x="1" y="925"/>
                        </a:cubicBezTo>
                        <a:cubicBezTo>
                          <a:pt x="1" y="1435"/>
                          <a:pt x="415" y="1850"/>
                          <a:pt x="925" y="1850"/>
                        </a:cubicBezTo>
                        <a:cubicBezTo>
                          <a:pt x="1436" y="1850"/>
                          <a:pt x="1850" y="1435"/>
                          <a:pt x="1850" y="925"/>
                        </a:cubicBezTo>
                        <a:cubicBezTo>
                          <a:pt x="1850" y="414"/>
                          <a:pt x="1437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5" name="Google Shape;1705;p25"/>
                  <p:cNvSpPr/>
                  <p:nvPr/>
                </p:nvSpPr>
                <p:spPr>
                  <a:xfrm>
                    <a:off x="8651634" y="113128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1"/>
                        </a:moveTo>
                        <a:cubicBezTo>
                          <a:pt x="415" y="1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6" y="1849"/>
                        </a:cubicBezTo>
                        <a:cubicBezTo>
                          <a:pt x="1436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6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6" name="Google Shape;1706;p25"/>
                  <p:cNvSpPr/>
                  <p:nvPr/>
                </p:nvSpPr>
                <p:spPr>
                  <a:xfrm>
                    <a:off x="8749834" y="113128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1"/>
                        </a:moveTo>
                        <a:cubicBezTo>
                          <a:pt x="414" y="1"/>
                          <a:pt x="0" y="414"/>
                          <a:pt x="0" y="924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4" y="1"/>
                          <a:pt x="9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7" name="Google Shape;1707;p25"/>
                  <p:cNvSpPr/>
                  <p:nvPr/>
                </p:nvSpPr>
                <p:spPr>
                  <a:xfrm>
                    <a:off x="8847959" y="113128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1"/>
                        </a:moveTo>
                        <a:cubicBezTo>
                          <a:pt x="415" y="1"/>
                          <a:pt x="0" y="414"/>
                          <a:pt x="0" y="924"/>
                        </a:cubicBezTo>
                        <a:cubicBezTo>
                          <a:pt x="0" y="1435"/>
                          <a:pt x="415" y="1849"/>
                          <a:pt x="925" y="1849"/>
                        </a:cubicBezTo>
                        <a:cubicBezTo>
                          <a:pt x="1435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5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8" name="Google Shape;1708;p25"/>
                  <p:cNvSpPr/>
                  <p:nvPr/>
                </p:nvSpPr>
                <p:spPr>
                  <a:xfrm>
                    <a:off x="8946134" y="113128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5" y="1"/>
                        </a:moveTo>
                        <a:cubicBezTo>
                          <a:pt x="414" y="1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5" y="1849"/>
                        </a:cubicBezTo>
                        <a:cubicBezTo>
                          <a:pt x="1436" y="1849"/>
                          <a:pt x="1850" y="1435"/>
                          <a:pt x="1850" y="924"/>
                        </a:cubicBezTo>
                        <a:cubicBezTo>
                          <a:pt x="1850" y="414"/>
                          <a:pt x="1436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9" name="Google Shape;1709;p25"/>
                  <p:cNvSpPr/>
                  <p:nvPr/>
                </p:nvSpPr>
                <p:spPr>
                  <a:xfrm>
                    <a:off x="8651684" y="935013"/>
                    <a:ext cx="46250" cy="46225"/>
                  </a:xfrm>
                  <a:custGeom>
                    <a:rect b="b" l="l" r="r" t="t"/>
                    <a:pathLst>
                      <a:path extrusionOk="0" h="1849" w="1850">
                        <a:moveTo>
                          <a:pt x="927" y="0"/>
                        </a:moveTo>
                        <a:cubicBezTo>
                          <a:pt x="926" y="0"/>
                          <a:pt x="925" y="0"/>
                          <a:pt x="925" y="0"/>
                        </a:cubicBezTo>
                        <a:cubicBezTo>
                          <a:pt x="414" y="0"/>
                          <a:pt x="1" y="415"/>
                          <a:pt x="1" y="925"/>
                        </a:cubicBezTo>
                        <a:cubicBezTo>
                          <a:pt x="1" y="1435"/>
                          <a:pt x="414" y="1849"/>
                          <a:pt x="925" y="1849"/>
                        </a:cubicBezTo>
                        <a:cubicBezTo>
                          <a:pt x="1435" y="1849"/>
                          <a:pt x="1849" y="1435"/>
                          <a:pt x="1849" y="925"/>
                        </a:cubicBezTo>
                        <a:cubicBezTo>
                          <a:pt x="1849" y="415"/>
                          <a:pt x="1435" y="0"/>
                          <a:pt x="927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0" name="Google Shape;1710;p25"/>
                  <p:cNvSpPr/>
                  <p:nvPr/>
                </p:nvSpPr>
                <p:spPr>
                  <a:xfrm>
                    <a:off x="8749859" y="935013"/>
                    <a:ext cx="46225" cy="46225"/>
                  </a:xfrm>
                  <a:custGeom>
                    <a:rect b="b" l="l" r="r" t="t"/>
                    <a:pathLst>
                      <a:path extrusionOk="0" h="1849" w="1849">
                        <a:moveTo>
                          <a:pt x="924" y="0"/>
                        </a:moveTo>
                        <a:cubicBezTo>
                          <a:pt x="414" y="0"/>
                          <a:pt x="0" y="415"/>
                          <a:pt x="0" y="925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5"/>
                        </a:cubicBezTo>
                        <a:cubicBezTo>
                          <a:pt x="1849" y="415"/>
                          <a:pt x="1434" y="0"/>
                          <a:pt x="9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1" name="Google Shape;1711;p25"/>
                  <p:cNvSpPr/>
                  <p:nvPr/>
                </p:nvSpPr>
                <p:spPr>
                  <a:xfrm>
                    <a:off x="8848009" y="935013"/>
                    <a:ext cx="46225" cy="46225"/>
                  </a:xfrm>
                  <a:custGeom>
                    <a:rect b="b" l="l" r="r" t="t"/>
                    <a:pathLst>
                      <a:path extrusionOk="0" h="1849" w="1849">
                        <a:moveTo>
                          <a:pt x="926" y="0"/>
                        </a:moveTo>
                        <a:cubicBezTo>
                          <a:pt x="925" y="0"/>
                          <a:pt x="925" y="0"/>
                          <a:pt x="924" y="0"/>
                        </a:cubicBezTo>
                        <a:cubicBezTo>
                          <a:pt x="414" y="0"/>
                          <a:pt x="0" y="415"/>
                          <a:pt x="0" y="925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5"/>
                        </a:cubicBezTo>
                        <a:cubicBezTo>
                          <a:pt x="1849" y="415"/>
                          <a:pt x="1436" y="0"/>
                          <a:pt x="92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2" name="Google Shape;1712;p25"/>
                  <p:cNvSpPr/>
                  <p:nvPr/>
                </p:nvSpPr>
                <p:spPr>
                  <a:xfrm>
                    <a:off x="8946134" y="935013"/>
                    <a:ext cx="46275" cy="46225"/>
                  </a:xfrm>
                  <a:custGeom>
                    <a:rect b="b" l="l" r="r" t="t"/>
                    <a:pathLst>
                      <a:path extrusionOk="0" h="1849" w="1851">
                        <a:moveTo>
                          <a:pt x="927" y="0"/>
                        </a:moveTo>
                        <a:cubicBezTo>
                          <a:pt x="927" y="0"/>
                          <a:pt x="926" y="0"/>
                          <a:pt x="925" y="0"/>
                        </a:cubicBezTo>
                        <a:cubicBezTo>
                          <a:pt x="414" y="0"/>
                          <a:pt x="1" y="415"/>
                          <a:pt x="1" y="925"/>
                        </a:cubicBezTo>
                        <a:cubicBezTo>
                          <a:pt x="1" y="1435"/>
                          <a:pt x="415" y="1849"/>
                          <a:pt x="925" y="1849"/>
                        </a:cubicBezTo>
                        <a:cubicBezTo>
                          <a:pt x="1436" y="1849"/>
                          <a:pt x="1850" y="1435"/>
                          <a:pt x="1850" y="925"/>
                        </a:cubicBezTo>
                        <a:cubicBezTo>
                          <a:pt x="1850" y="415"/>
                          <a:pt x="1437" y="0"/>
                          <a:pt x="927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713" name="Google Shape;1713;p25"/>
                  <p:cNvGrpSpPr/>
                  <p:nvPr/>
                </p:nvGrpSpPr>
                <p:grpSpPr>
                  <a:xfrm rot="5400000">
                    <a:off x="1860326" y="4746459"/>
                    <a:ext cx="144450" cy="438850"/>
                    <a:chOff x="776800" y="137225"/>
                    <a:chExt cx="144450" cy="438850"/>
                  </a:xfrm>
                </p:grpSpPr>
                <p:sp>
                  <p:nvSpPr>
                    <p:cNvPr id="1714" name="Google Shape;1714;p25"/>
                    <p:cNvSpPr/>
                    <p:nvPr/>
                  </p:nvSpPr>
                  <p:spPr>
                    <a:xfrm>
                      <a:off x="776800" y="1372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5"/>
                          </a:cubicBezTo>
                          <a:cubicBezTo>
                            <a:pt x="1" y="1436"/>
                            <a:pt x="415" y="1850"/>
                            <a:pt x="926" y="1850"/>
                          </a:cubicBezTo>
                          <a:cubicBezTo>
                            <a:pt x="1436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5" name="Google Shape;1715;p25"/>
                    <p:cNvSpPr/>
                    <p:nvPr/>
                  </p:nvSpPr>
                  <p:spPr>
                    <a:xfrm>
                      <a:off x="875000" y="1372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5"/>
                          </a:cubicBezTo>
                          <a:cubicBezTo>
                            <a:pt x="0" y="1436"/>
                            <a:pt x="414" y="1850"/>
                            <a:pt x="924" y="1850"/>
                          </a:cubicBezTo>
                          <a:cubicBezTo>
                            <a:pt x="1434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6" name="Google Shape;1716;p25"/>
                    <p:cNvSpPr/>
                    <p:nvPr/>
                  </p:nvSpPr>
                  <p:spPr>
                    <a:xfrm>
                      <a:off x="776800" y="3335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0"/>
                          </a:moveTo>
                          <a:cubicBezTo>
                            <a:pt x="415" y="0"/>
                            <a:pt x="1" y="414"/>
                            <a:pt x="1" y="924"/>
                          </a:cubicBezTo>
                          <a:cubicBezTo>
                            <a:pt x="1" y="1435"/>
                            <a:pt x="415" y="1849"/>
                            <a:pt x="926" y="1849"/>
                          </a:cubicBezTo>
                          <a:cubicBezTo>
                            <a:pt x="1436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6" y="0"/>
                            <a:pt x="9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7" name="Google Shape;1717;p25"/>
                    <p:cNvSpPr/>
                    <p:nvPr/>
                  </p:nvSpPr>
                  <p:spPr>
                    <a:xfrm>
                      <a:off x="875000" y="3335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0"/>
                          </a:moveTo>
                          <a:cubicBezTo>
                            <a:pt x="414" y="0"/>
                            <a:pt x="0" y="414"/>
                            <a:pt x="0" y="924"/>
                          </a:cubicBezTo>
                          <a:cubicBezTo>
                            <a:pt x="0" y="1435"/>
                            <a:pt x="414" y="1849"/>
                            <a:pt x="924" y="1849"/>
                          </a:cubicBezTo>
                          <a:cubicBezTo>
                            <a:pt x="1434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4" y="0"/>
                            <a:pt x="9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8" name="Google Shape;1718;p25"/>
                    <p:cNvSpPr/>
                    <p:nvPr/>
                  </p:nvSpPr>
                  <p:spPr>
                    <a:xfrm>
                      <a:off x="776800" y="5298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5"/>
                          </a:cubicBezTo>
                          <a:cubicBezTo>
                            <a:pt x="1" y="1435"/>
                            <a:pt x="415" y="1850"/>
                            <a:pt x="926" y="1850"/>
                          </a:cubicBezTo>
                          <a:cubicBezTo>
                            <a:pt x="1436" y="1850"/>
                            <a:pt x="1849" y="1435"/>
                            <a:pt x="1849" y="925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9" name="Google Shape;1719;p25"/>
                    <p:cNvSpPr/>
                    <p:nvPr/>
                  </p:nvSpPr>
                  <p:spPr>
                    <a:xfrm>
                      <a:off x="875000" y="5298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5"/>
                          </a:cubicBezTo>
                          <a:cubicBezTo>
                            <a:pt x="0" y="1435"/>
                            <a:pt x="414" y="1850"/>
                            <a:pt x="924" y="1850"/>
                          </a:cubicBezTo>
                          <a:cubicBezTo>
                            <a:pt x="1434" y="1850"/>
                            <a:pt x="1849" y="1435"/>
                            <a:pt x="1849" y="925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0" name="Google Shape;1720;p25"/>
                    <p:cNvSpPr/>
                    <p:nvPr/>
                  </p:nvSpPr>
                  <p:spPr>
                    <a:xfrm>
                      <a:off x="776800" y="43167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4"/>
                          </a:cubicBezTo>
                          <a:cubicBezTo>
                            <a:pt x="1" y="1435"/>
                            <a:pt x="415" y="1849"/>
                            <a:pt x="926" y="1849"/>
                          </a:cubicBezTo>
                          <a:cubicBezTo>
                            <a:pt x="1436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1" name="Google Shape;1721;p25"/>
                    <p:cNvSpPr/>
                    <p:nvPr/>
                  </p:nvSpPr>
                  <p:spPr>
                    <a:xfrm>
                      <a:off x="875000" y="43167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4"/>
                          </a:cubicBezTo>
                          <a:cubicBezTo>
                            <a:pt x="0" y="1435"/>
                            <a:pt x="414" y="1849"/>
                            <a:pt x="924" y="1849"/>
                          </a:cubicBezTo>
                          <a:cubicBezTo>
                            <a:pt x="1434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2" name="Google Shape;1722;p25"/>
                    <p:cNvSpPr/>
                    <p:nvPr/>
                  </p:nvSpPr>
                  <p:spPr>
                    <a:xfrm>
                      <a:off x="776850" y="235400"/>
                      <a:ext cx="46250" cy="46225"/>
                    </a:xfrm>
                    <a:custGeom>
                      <a:rect b="b" l="l" r="r" t="t"/>
                      <a:pathLst>
                        <a:path extrusionOk="0" h="1849" w="1850">
                          <a:moveTo>
                            <a:pt x="927" y="0"/>
                          </a:moveTo>
                          <a:cubicBezTo>
                            <a:pt x="926" y="0"/>
                            <a:pt x="925" y="0"/>
                            <a:pt x="925" y="0"/>
                          </a:cubicBezTo>
                          <a:cubicBezTo>
                            <a:pt x="414" y="0"/>
                            <a:pt x="1" y="415"/>
                            <a:pt x="1" y="925"/>
                          </a:cubicBezTo>
                          <a:cubicBezTo>
                            <a:pt x="1" y="1435"/>
                            <a:pt x="414" y="1849"/>
                            <a:pt x="925" y="1849"/>
                          </a:cubicBezTo>
                          <a:cubicBezTo>
                            <a:pt x="1435" y="1849"/>
                            <a:pt x="1849" y="1435"/>
                            <a:pt x="1849" y="925"/>
                          </a:cubicBezTo>
                          <a:cubicBezTo>
                            <a:pt x="1849" y="415"/>
                            <a:pt x="1435" y="0"/>
                            <a:pt x="9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3" name="Google Shape;1723;p25"/>
                    <p:cNvSpPr/>
                    <p:nvPr/>
                  </p:nvSpPr>
                  <p:spPr>
                    <a:xfrm>
                      <a:off x="875025" y="235400"/>
                      <a:ext cx="46225" cy="46225"/>
                    </a:xfrm>
                    <a:custGeom>
                      <a:rect b="b" l="l" r="r" t="t"/>
                      <a:pathLst>
                        <a:path extrusionOk="0" h="1849" w="1849">
                          <a:moveTo>
                            <a:pt x="924" y="0"/>
                          </a:moveTo>
                          <a:cubicBezTo>
                            <a:pt x="414" y="0"/>
                            <a:pt x="0" y="415"/>
                            <a:pt x="0" y="925"/>
                          </a:cubicBezTo>
                          <a:cubicBezTo>
                            <a:pt x="0" y="1435"/>
                            <a:pt x="414" y="1849"/>
                            <a:pt x="924" y="1849"/>
                          </a:cubicBezTo>
                          <a:cubicBezTo>
                            <a:pt x="1434" y="1849"/>
                            <a:pt x="1849" y="1435"/>
                            <a:pt x="1849" y="925"/>
                          </a:cubicBezTo>
                          <a:cubicBezTo>
                            <a:pt x="1849" y="415"/>
                            <a:pt x="1434" y="0"/>
                            <a:pt x="9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724" name="Google Shape;1724;p25"/>
                  <p:cNvGrpSpPr/>
                  <p:nvPr/>
                </p:nvGrpSpPr>
                <p:grpSpPr>
                  <a:xfrm rot="5400000">
                    <a:off x="2154763" y="4942746"/>
                    <a:ext cx="144425" cy="46250"/>
                    <a:chOff x="776800" y="137225"/>
                    <a:chExt cx="144425" cy="46250"/>
                  </a:xfrm>
                </p:grpSpPr>
                <p:sp>
                  <p:nvSpPr>
                    <p:cNvPr id="1725" name="Google Shape;1725;p25"/>
                    <p:cNvSpPr/>
                    <p:nvPr/>
                  </p:nvSpPr>
                  <p:spPr>
                    <a:xfrm>
                      <a:off x="776800" y="1372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5"/>
                          </a:cubicBezTo>
                          <a:cubicBezTo>
                            <a:pt x="1" y="1436"/>
                            <a:pt x="415" y="1850"/>
                            <a:pt x="926" y="1850"/>
                          </a:cubicBezTo>
                          <a:cubicBezTo>
                            <a:pt x="1436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6" name="Google Shape;1726;p25"/>
                    <p:cNvSpPr/>
                    <p:nvPr/>
                  </p:nvSpPr>
                  <p:spPr>
                    <a:xfrm>
                      <a:off x="875000" y="1372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5"/>
                          </a:cubicBezTo>
                          <a:cubicBezTo>
                            <a:pt x="0" y="1436"/>
                            <a:pt x="414" y="1850"/>
                            <a:pt x="924" y="1850"/>
                          </a:cubicBezTo>
                          <a:cubicBezTo>
                            <a:pt x="1434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1727" name="Google Shape;1727;p25"/>
          <p:cNvSpPr/>
          <p:nvPr/>
        </p:nvSpPr>
        <p:spPr>
          <a:xfrm>
            <a:off x="597000" y="424776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8" name="Google Shape;1728;p2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29" name="Google Shape;1729;p25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30" name="Google Shape;1730;p25"/>
          <p:cNvCxnSpPr/>
          <p:nvPr/>
        </p:nvCxnSpPr>
        <p:spPr>
          <a:xfrm>
            <a:off x="7842426" y="425117"/>
            <a:ext cx="9525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1" name="Google Shape;1731;p25"/>
          <p:cNvSpPr txBox="1"/>
          <p:nvPr>
            <p:ph hasCustomPrompt="1" idx="2" type="title"/>
          </p:nvPr>
        </p:nvSpPr>
        <p:spPr>
          <a:xfrm>
            <a:off x="1694985" y="1306550"/>
            <a:ext cx="593400" cy="593400"/>
          </a:xfrm>
          <a:prstGeom prst="rect">
            <a:avLst/>
          </a:prstGeom>
          <a:solidFill>
            <a:schemeClr val="dk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732" name="Google Shape;1732;p25"/>
          <p:cNvSpPr txBox="1"/>
          <p:nvPr>
            <p:ph idx="1" type="subTitle"/>
          </p:nvPr>
        </p:nvSpPr>
        <p:spPr>
          <a:xfrm>
            <a:off x="793785" y="2229910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3" name="Google Shape;1733;p25"/>
          <p:cNvSpPr txBox="1"/>
          <p:nvPr>
            <p:ph hasCustomPrompt="1" idx="3" type="title"/>
          </p:nvPr>
        </p:nvSpPr>
        <p:spPr>
          <a:xfrm>
            <a:off x="4275283" y="1306550"/>
            <a:ext cx="593400" cy="593400"/>
          </a:xfrm>
          <a:prstGeom prst="rect">
            <a:avLst/>
          </a:prstGeom>
          <a:solidFill>
            <a:schemeClr val="lt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734" name="Google Shape;1734;p25"/>
          <p:cNvSpPr txBox="1"/>
          <p:nvPr>
            <p:ph idx="4" type="subTitle"/>
          </p:nvPr>
        </p:nvSpPr>
        <p:spPr>
          <a:xfrm>
            <a:off x="3376333" y="222991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5" name="Google Shape;1735;p25"/>
          <p:cNvSpPr txBox="1"/>
          <p:nvPr>
            <p:ph hasCustomPrompt="1" idx="5" type="title"/>
          </p:nvPr>
        </p:nvSpPr>
        <p:spPr>
          <a:xfrm>
            <a:off x="6857865" y="1306550"/>
            <a:ext cx="593400" cy="593400"/>
          </a:xfrm>
          <a:prstGeom prst="rect">
            <a:avLst/>
          </a:prstGeom>
          <a:solidFill>
            <a:schemeClr val="accent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736" name="Google Shape;1736;p25"/>
          <p:cNvSpPr txBox="1"/>
          <p:nvPr>
            <p:ph idx="6" type="subTitle"/>
          </p:nvPr>
        </p:nvSpPr>
        <p:spPr>
          <a:xfrm>
            <a:off x="5958915" y="222991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7" name="Google Shape;1737;p25"/>
          <p:cNvSpPr txBox="1"/>
          <p:nvPr>
            <p:ph hasCustomPrompt="1" idx="7" type="title"/>
          </p:nvPr>
        </p:nvSpPr>
        <p:spPr>
          <a:xfrm>
            <a:off x="1694985" y="3040825"/>
            <a:ext cx="593400" cy="593400"/>
          </a:xfrm>
          <a:prstGeom prst="rect">
            <a:avLst/>
          </a:prstGeom>
          <a:solidFill>
            <a:schemeClr val="lt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738" name="Google Shape;1738;p25"/>
          <p:cNvSpPr txBox="1"/>
          <p:nvPr>
            <p:ph idx="8" type="subTitle"/>
          </p:nvPr>
        </p:nvSpPr>
        <p:spPr>
          <a:xfrm>
            <a:off x="793785" y="3968726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9" name="Google Shape;1739;p25"/>
          <p:cNvSpPr txBox="1"/>
          <p:nvPr>
            <p:ph hasCustomPrompt="1" idx="9" type="title"/>
          </p:nvPr>
        </p:nvSpPr>
        <p:spPr>
          <a:xfrm>
            <a:off x="4275283" y="3040825"/>
            <a:ext cx="593400" cy="593400"/>
          </a:xfrm>
          <a:prstGeom prst="rect">
            <a:avLst/>
          </a:prstGeom>
          <a:solidFill>
            <a:schemeClr val="accent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740" name="Google Shape;1740;p25"/>
          <p:cNvSpPr txBox="1"/>
          <p:nvPr>
            <p:ph idx="13" type="subTitle"/>
          </p:nvPr>
        </p:nvSpPr>
        <p:spPr>
          <a:xfrm>
            <a:off x="3376333" y="3968726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1" name="Google Shape;1741;p25"/>
          <p:cNvSpPr txBox="1"/>
          <p:nvPr>
            <p:ph hasCustomPrompt="1" idx="14" type="title"/>
          </p:nvPr>
        </p:nvSpPr>
        <p:spPr>
          <a:xfrm>
            <a:off x="6857865" y="3040825"/>
            <a:ext cx="593400" cy="593400"/>
          </a:xfrm>
          <a:prstGeom prst="rect">
            <a:avLst/>
          </a:prstGeom>
          <a:solidFill>
            <a:schemeClr val="dk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742" name="Google Shape;1742;p25"/>
          <p:cNvSpPr txBox="1"/>
          <p:nvPr>
            <p:ph idx="15" type="subTitle"/>
          </p:nvPr>
        </p:nvSpPr>
        <p:spPr>
          <a:xfrm>
            <a:off x="5958915" y="3968726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3" name="Google Shape;1743;p25"/>
          <p:cNvSpPr txBox="1"/>
          <p:nvPr>
            <p:ph idx="16" type="subTitle"/>
          </p:nvPr>
        </p:nvSpPr>
        <p:spPr>
          <a:xfrm>
            <a:off x="793785" y="1899950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4" name="Google Shape;1744;p25"/>
          <p:cNvSpPr txBox="1"/>
          <p:nvPr>
            <p:ph idx="17" type="subTitle"/>
          </p:nvPr>
        </p:nvSpPr>
        <p:spPr>
          <a:xfrm>
            <a:off x="3376333" y="189995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5" name="Google Shape;1745;p25"/>
          <p:cNvSpPr txBox="1"/>
          <p:nvPr>
            <p:ph idx="18" type="subTitle"/>
          </p:nvPr>
        </p:nvSpPr>
        <p:spPr>
          <a:xfrm>
            <a:off x="5958915" y="189995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6" name="Google Shape;1746;p25"/>
          <p:cNvSpPr txBox="1"/>
          <p:nvPr>
            <p:ph idx="19" type="subTitle"/>
          </p:nvPr>
        </p:nvSpPr>
        <p:spPr>
          <a:xfrm>
            <a:off x="793785" y="3634223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7" name="Google Shape;1747;p25"/>
          <p:cNvSpPr txBox="1"/>
          <p:nvPr>
            <p:ph idx="20" type="subTitle"/>
          </p:nvPr>
        </p:nvSpPr>
        <p:spPr>
          <a:xfrm>
            <a:off x="3376333" y="3634223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8" name="Google Shape;1748;p25"/>
          <p:cNvSpPr txBox="1"/>
          <p:nvPr>
            <p:ph idx="21" type="subTitle"/>
          </p:nvPr>
        </p:nvSpPr>
        <p:spPr>
          <a:xfrm>
            <a:off x="5958915" y="3634223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0" name="Google Shape;1750;p26"/>
          <p:cNvGrpSpPr/>
          <p:nvPr/>
        </p:nvGrpSpPr>
        <p:grpSpPr>
          <a:xfrm rot="10800000">
            <a:off x="13432" y="-420912"/>
            <a:ext cx="9112084" cy="5573598"/>
            <a:chOff x="34660" y="2559"/>
            <a:chExt cx="9112084" cy="5573598"/>
          </a:xfrm>
        </p:grpSpPr>
        <p:sp>
          <p:nvSpPr>
            <p:cNvPr id="1751" name="Google Shape;1751;p26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6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53" name="Google Shape;1753;p26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1754" name="Google Shape;1754;p26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26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56" name="Google Shape;1756;p26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1757" name="Google Shape;1757;p26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" name="Google Shape;1758;p26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" name="Google Shape;1759;p26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" name="Google Shape;1760;p26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61" name="Google Shape;1761;p26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62" name="Google Shape;1762;p26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1763" name="Google Shape;1763;p26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26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65" name="Google Shape;1765;p26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1766" name="Google Shape;1766;p26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" name="Google Shape;1767;p26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" name="Google Shape;1768;p26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9" name="Google Shape;1769;p26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70" name="Google Shape;1770;p26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1" name="Google Shape;1771;p26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1772" name="Google Shape;1772;p2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2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2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2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2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2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2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79" name="Google Shape;1779;p26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80" name="Google Shape;1780;p26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1781" name="Google Shape;1781;p2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2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2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2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2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2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2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8" name="Google Shape;1788;p26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1789" name="Google Shape;1789;p2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2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2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2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2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2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2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6" name="Google Shape;1796;p26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1797" name="Google Shape;1797;p26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26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26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26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26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26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26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26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5" name="Google Shape;1805;p26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1806" name="Google Shape;1806;p26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26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26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26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0" name="Google Shape;1810;p26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1811" name="Google Shape;1811;p26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26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26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26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15" name="Google Shape;1815;p26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16" name="Google Shape;1816;p26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1817" name="Google Shape;1817;p2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2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26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26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2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2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2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2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2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2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2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2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9" name="Google Shape;1829;p26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1830" name="Google Shape;1830;p2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2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26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26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" name="Google Shape;1834;p2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2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2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2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" name="Google Shape;1838;p2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2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2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2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2" name="Google Shape;1842;p26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1843" name="Google Shape;1843;p2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2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26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26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2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2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2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2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2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2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2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2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5" name="Google Shape;1855;p26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1856" name="Google Shape;1856;p2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" name="Google Shape;1857;p2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2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2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2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2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2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2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2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2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2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2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2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2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2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2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2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2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2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2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2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2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2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2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2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81" name="Google Shape;1881;p26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6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6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6"/>
            <p:cNvSpPr/>
            <p:nvPr/>
          </p:nvSpPr>
          <p:spPr>
            <a:xfrm flipH="1" rot="10800000">
              <a:off x="555601" y="4652447"/>
              <a:ext cx="829773" cy="735872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6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6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87" name="Google Shape;1887;p26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1888" name="Google Shape;1888;p26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26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26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26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92" name="Google Shape;1892;p26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3" name="Google Shape;1893;p26"/>
          <p:cNvSpPr/>
          <p:nvPr/>
        </p:nvSpPr>
        <p:spPr>
          <a:xfrm rot="10800000">
            <a:off x="1321476" y="678345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26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26"/>
          <p:cNvSpPr txBox="1"/>
          <p:nvPr>
            <p:ph type="title"/>
          </p:nvPr>
        </p:nvSpPr>
        <p:spPr>
          <a:xfrm>
            <a:off x="1858925" y="3114025"/>
            <a:ext cx="54261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96" name="Google Shape;1896;p26"/>
          <p:cNvSpPr txBox="1"/>
          <p:nvPr>
            <p:ph idx="1" type="subTitle"/>
          </p:nvPr>
        </p:nvSpPr>
        <p:spPr>
          <a:xfrm>
            <a:off x="1858975" y="1497575"/>
            <a:ext cx="5426100" cy="14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897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8" name="Google Shape;1898;p27"/>
          <p:cNvGrpSpPr/>
          <p:nvPr/>
        </p:nvGrpSpPr>
        <p:grpSpPr>
          <a:xfrm flipH="1">
            <a:off x="-678333" y="-9"/>
            <a:ext cx="9997979" cy="5130875"/>
            <a:chOff x="-180343" y="-9"/>
            <a:chExt cx="9997979" cy="5130875"/>
          </a:xfrm>
        </p:grpSpPr>
        <p:sp>
          <p:nvSpPr>
            <p:cNvPr id="1899" name="Google Shape;1899;p27"/>
            <p:cNvSpPr/>
            <p:nvPr/>
          </p:nvSpPr>
          <p:spPr>
            <a:xfrm rot="10800000">
              <a:off x="2473730" y="4478265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00" name="Google Shape;1900;p27"/>
            <p:cNvGrpSpPr/>
            <p:nvPr/>
          </p:nvGrpSpPr>
          <p:grpSpPr>
            <a:xfrm>
              <a:off x="463129" y="104803"/>
              <a:ext cx="1034747" cy="1034692"/>
              <a:chOff x="1752475" y="5785438"/>
              <a:chExt cx="939825" cy="939775"/>
            </a:xfrm>
          </p:grpSpPr>
          <p:sp>
            <p:nvSpPr>
              <p:cNvPr id="1901" name="Google Shape;1901;p27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27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27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27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27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27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27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08" name="Google Shape;1908;p27"/>
            <p:cNvSpPr/>
            <p:nvPr/>
          </p:nvSpPr>
          <p:spPr>
            <a:xfrm rot="5400000">
              <a:off x="-164218" y="247180"/>
              <a:ext cx="967898" cy="55423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27"/>
            <p:cNvSpPr/>
            <p:nvPr/>
          </p:nvSpPr>
          <p:spPr>
            <a:xfrm rot="5400000">
              <a:off x="8321913" y="2743610"/>
              <a:ext cx="1017572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7"/>
            <p:cNvSpPr/>
            <p:nvPr/>
          </p:nvSpPr>
          <p:spPr>
            <a:xfrm rot="5400000">
              <a:off x="8197169" y="3883079"/>
              <a:ext cx="1267060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11" name="Google Shape;1911;p27"/>
            <p:cNvGrpSpPr/>
            <p:nvPr/>
          </p:nvGrpSpPr>
          <p:grpSpPr>
            <a:xfrm>
              <a:off x="6588642" y="-9"/>
              <a:ext cx="2525452" cy="1251740"/>
              <a:chOff x="3157338" y="5480066"/>
              <a:chExt cx="2525452" cy="1251740"/>
            </a:xfrm>
          </p:grpSpPr>
          <p:sp>
            <p:nvSpPr>
              <p:cNvPr id="1912" name="Google Shape;1912;p27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27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14" name="Google Shape;1914;p27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1915" name="Google Shape;1915;p27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6" name="Google Shape;1916;p27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7" name="Google Shape;1917;p27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8" name="Google Shape;1918;p27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19" name="Google Shape;1919;p27"/>
            <p:cNvGrpSpPr/>
            <p:nvPr/>
          </p:nvGrpSpPr>
          <p:grpSpPr>
            <a:xfrm rot="10800000">
              <a:off x="40115" y="3868629"/>
              <a:ext cx="2525452" cy="1251740"/>
              <a:chOff x="3157338" y="5480066"/>
              <a:chExt cx="2525452" cy="1251740"/>
            </a:xfrm>
          </p:grpSpPr>
          <p:sp>
            <p:nvSpPr>
              <p:cNvPr id="1920" name="Google Shape;1920;p27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27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22" name="Google Shape;1922;p27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1923" name="Google Shape;1923;p27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4" name="Google Shape;1924;p27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5" name="Google Shape;1925;p27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6" name="Google Shape;1926;p27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927" name="Google Shape;1927;p27"/>
            <p:cNvSpPr/>
            <p:nvPr/>
          </p:nvSpPr>
          <p:spPr>
            <a:xfrm>
              <a:off x="8550576" y="12517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8" name="Google Shape;1928;p27"/>
            <p:cNvGrpSpPr/>
            <p:nvPr/>
          </p:nvGrpSpPr>
          <p:grpSpPr>
            <a:xfrm>
              <a:off x="8669770" y="1416092"/>
              <a:ext cx="939825" cy="939775"/>
              <a:chOff x="1752475" y="5785438"/>
              <a:chExt cx="939825" cy="939775"/>
            </a:xfrm>
          </p:grpSpPr>
          <p:sp>
            <p:nvSpPr>
              <p:cNvPr id="1929" name="Google Shape;1929;p27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27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27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27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27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27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27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6" name="Google Shape;1936;p27"/>
            <p:cNvGrpSpPr/>
            <p:nvPr/>
          </p:nvGrpSpPr>
          <p:grpSpPr>
            <a:xfrm>
              <a:off x="8615486" y="4289589"/>
              <a:ext cx="438925" cy="438850"/>
              <a:chOff x="776800" y="137225"/>
              <a:chExt cx="438925" cy="438850"/>
            </a:xfrm>
          </p:grpSpPr>
          <p:sp>
            <p:nvSpPr>
              <p:cNvPr id="1937" name="Google Shape;1937;p2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2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2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2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2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2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2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2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2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2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2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2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2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2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2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2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2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2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2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2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2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2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2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2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2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2" name="Google Shape;1962;p27"/>
            <p:cNvGrpSpPr/>
            <p:nvPr/>
          </p:nvGrpSpPr>
          <p:grpSpPr>
            <a:xfrm>
              <a:off x="8748839" y="2786053"/>
              <a:ext cx="144300" cy="544241"/>
              <a:chOff x="8748839" y="2786053"/>
              <a:chExt cx="144300" cy="544241"/>
            </a:xfrm>
          </p:grpSpPr>
          <p:grpSp>
            <p:nvGrpSpPr>
              <p:cNvPr id="1963" name="Google Shape;1963;p27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1964" name="Google Shape;1964;p2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5" name="Google Shape;1965;p2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6" name="Google Shape;1966;p2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7" name="Google Shape;1967;p2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8" name="Google Shape;1968;p2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9" name="Google Shape;1969;p2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0" name="Google Shape;1970;p2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1" name="Google Shape;1971;p2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2" name="Google Shape;1972;p2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3" name="Google Shape;1973;p2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74" name="Google Shape;1974;p27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1975" name="Google Shape;1975;p2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6" name="Google Shape;1976;p2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77" name="Google Shape;1977;p27"/>
            <p:cNvGrpSpPr/>
            <p:nvPr/>
          </p:nvGrpSpPr>
          <p:grpSpPr>
            <a:xfrm>
              <a:off x="269028" y="2476270"/>
              <a:ext cx="144300" cy="544241"/>
              <a:chOff x="8748839" y="2786053"/>
              <a:chExt cx="144300" cy="544241"/>
            </a:xfrm>
          </p:grpSpPr>
          <p:grpSp>
            <p:nvGrpSpPr>
              <p:cNvPr id="1978" name="Google Shape;1978;p27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1979" name="Google Shape;1979;p2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0" name="Google Shape;1980;p2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1" name="Google Shape;1981;p2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2" name="Google Shape;1982;p2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3" name="Google Shape;1983;p2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4" name="Google Shape;1984;p2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5" name="Google Shape;1985;p2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6" name="Google Shape;1986;p2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7" name="Google Shape;1987;p2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8" name="Google Shape;1988;p2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89" name="Google Shape;1989;p27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1990" name="Google Shape;1990;p2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1" name="Google Shape;1991;p2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92" name="Google Shape;1992;p27"/>
            <p:cNvGrpSpPr/>
            <p:nvPr/>
          </p:nvGrpSpPr>
          <p:grpSpPr>
            <a:xfrm>
              <a:off x="249639" y="189478"/>
              <a:ext cx="144300" cy="544241"/>
              <a:chOff x="8748839" y="2786053"/>
              <a:chExt cx="144300" cy="544241"/>
            </a:xfrm>
          </p:grpSpPr>
          <p:grpSp>
            <p:nvGrpSpPr>
              <p:cNvPr id="1993" name="Google Shape;1993;p27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1994" name="Google Shape;1994;p2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5" name="Google Shape;1995;p2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6" name="Google Shape;1996;p2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7" name="Google Shape;1997;p2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8" name="Google Shape;1998;p2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9" name="Google Shape;1999;p2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0" name="Google Shape;2000;p2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1" name="Google Shape;2001;p2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2" name="Google Shape;2002;p2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3" name="Google Shape;2003;p2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04" name="Google Shape;2004;p27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2005" name="Google Shape;2005;p2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6" name="Google Shape;2006;p2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007" name="Google Shape;2007;p27"/>
            <p:cNvGrpSpPr/>
            <p:nvPr/>
          </p:nvGrpSpPr>
          <p:grpSpPr>
            <a:xfrm>
              <a:off x="597548" y="690067"/>
              <a:ext cx="1257150" cy="310450"/>
              <a:chOff x="4048825" y="7037925"/>
              <a:chExt cx="1241875" cy="310450"/>
            </a:xfrm>
          </p:grpSpPr>
          <p:sp>
            <p:nvSpPr>
              <p:cNvPr id="2008" name="Google Shape;2008;p27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27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27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27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27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27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27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27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6" name="Google Shape;2016;p27"/>
            <p:cNvGrpSpPr/>
            <p:nvPr/>
          </p:nvGrpSpPr>
          <p:grpSpPr>
            <a:xfrm>
              <a:off x="7856475" y="4800295"/>
              <a:ext cx="1257150" cy="310450"/>
              <a:chOff x="4048825" y="7037925"/>
              <a:chExt cx="1241875" cy="310450"/>
            </a:xfrm>
          </p:grpSpPr>
          <p:sp>
            <p:nvSpPr>
              <p:cNvPr id="2017" name="Google Shape;2017;p27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27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27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27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27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27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27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27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25" name="Google Shape;2025;p27"/>
            <p:cNvSpPr/>
            <p:nvPr/>
          </p:nvSpPr>
          <p:spPr>
            <a:xfrm rot="10800000">
              <a:off x="-5040" y="3225370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26" name="Google Shape;2026;p27"/>
            <p:cNvGrpSpPr/>
            <p:nvPr/>
          </p:nvGrpSpPr>
          <p:grpSpPr>
            <a:xfrm>
              <a:off x="-180343" y="1001802"/>
              <a:ext cx="780780" cy="1283086"/>
              <a:chOff x="-2187068" y="6145027"/>
              <a:chExt cx="780780" cy="1283086"/>
            </a:xfrm>
          </p:grpSpPr>
          <p:sp>
            <p:nvSpPr>
              <p:cNvPr id="2027" name="Google Shape;2027;p27"/>
              <p:cNvSpPr/>
              <p:nvPr/>
            </p:nvSpPr>
            <p:spPr>
              <a:xfrm rot="5400000">
                <a:off x="-2356987" y="6477099"/>
                <a:ext cx="1267060" cy="634337"/>
              </a:xfrm>
              <a:custGeom>
                <a:rect b="b" l="l" r="r" t="t"/>
                <a:pathLst>
                  <a:path extrusionOk="0" h="49674" w="49674">
                    <a:moveTo>
                      <a:pt x="1" y="1"/>
                    </a:moveTo>
                    <a:lnTo>
                      <a:pt x="1" y="24838"/>
                    </a:lnTo>
                    <a:lnTo>
                      <a:pt x="1" y="49674"/>
                    </a:lnTo>
                    <a:lnTo>
                      <a:pt x="49673" y="49674"/>
                    </a:lnTo>
                    <a:lnTo>
                      <a:pt x="49673" y="24838"/>
                    </a:lnTo>
                    <a:lnTo>
                      <a:pt x="49673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27"/>
              <p:cNvSpPr/>
              <p:nvPr/>
            </p:nvSpPr>
            <p:spPr>
              <a:xfrm rot="10800000">
                <a:off x="-2046413" y="6793875"/>
                <a:ext cx="634275" cy="634238"/>
              </a:xfrm>
              <a:custGeom>
                <a:rect b="b" l="l" r="r" t="t"/>
                <a:pathLst>
                  <a:path extrusionOk="0" h="24838" w="24837">
                    <a:moveTo>
                      <a:pt x="0" y="0"/>
                    </a:moveTo>
                    <a:lnTo>
                      <a:pt x="0" y="24838"/>
                    </a:lnTo>
                    <a:cubicBezTo>
                      <a:pt x="13717" y="24838"/>
                      <a:pt x="24836" y="13717"/>
                      <a:pt x="248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27"/>
              <p:cNvSpPr/>
              <p:nvPr/>
            </p:nvSpPr>
            <p:spPr>
              <a:xfrm rot="-5400000">
                <a:off x="-2228706" y="6186664"/>
                <a:ext cx="735875" cy="652600"/>
              </a:xfrm>
              <a:custGeom>
                <a:rect b="b" l="l" r="r" t="t"/>
                <a:pathLst>
                  <a:path extrusionOk="0" h="26104" w="29435">
                    <a:moveTo>
                      <a:pt x="0" y="1"/>
                    </a:moveTo>
                    <a:lnTo>
                      <a:pt x="0" y="9546"/>
                    </a:lnTo>
                    <a:lnTo>
                      <a:pt x="8279" y="9546"/>
                    </a:lnTo>
                    <a:lnTo>
                      <a:pt x="8279" y="17825"/>
                    </a:lnTo>
                    <a:lnTo>
                      <a:pt x="16558" y="17825"/>
                    </a:lnTo>
                    <a:lnTo>
                      <a:pt x="16558" y="26104"/>
                    </a:lnTo>
                    <a:lnTo>
                      <a:pt x="29435" y="26104"/>
                    </a:lnTo>
                    <a:lnTo>
                      <a:pt x="29435" y="23570"/>
                    </a:lnTo>
                    <a:lnTo>
                      <a:pt x="19090" y="23570"/>
                    </a:lnTo>
                    <a:lnTo>
                      <a:pt x="19090" y="15291"/>
                    </a:lnTo>
                    <a:lnTo>
                      <a:pt x="10813" y="15291"/>
                    </a:lnTo>
                    <a:lnTo>
                      <a:pt x="10813" y="7014"/>
                    </a:lnTo>
                    <a:lnTo>
                      <a:pt x="2534" y="7014"/>
                    </a:lnTo>
                    <a:lnTo>
                      <a:pt x="2534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1905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30" name="Google Shape;2030;p27"/>
            <p:cNvSpPr/>
            <p:nvPr/>
          </p:nvSpPr>
          <p:spPr>
            <a:xfrm rot="5400000">
              <a:off x="5947740" y="36411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31" name="Google Shape;2031;p27"/>
            <p:cNvGrpSpPr/>
            <p:nvPr/>
          </p:nvGrpSpPr>
          <p:grpSpPr>
            <a:xfrm rot="-5400000">
              <a:off x="437724" y="216689"/>
              <a:ext cx="628562" cy="310450"/>
              <a:chOff x="4048825" y="7037925"/>
              <a:chExt cx="620925" cy="310450"/>
            </a:xfrm>
          </p:grpSpPr>
          <p:sp>
            <p:nvSpPr>
              <p:cNvPr id="2032" name="Google Shape;2032;p27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27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27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27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36" name="Google Shape;2036;p27"/>
          <p:cNvSpPr/>
          <p:nvPr/>
        </p:nvSpPr>
        <p:spPr>
          <a:xfrm flipH="1">
            <a:off x="592302" y="1008450"/>
            <a:ext cx="7950000" cy="31266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7" name="Google Shape;2037;p27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8" name="Google Shape;2038;p27"/>
          <p:cNvSpPr txBox="1"/>
          <p:nvPr>
            <p:ph idx="1" type="subTitle"/>
          </p:nvPr>
        </p:nvSpPr>
        <p:spPr>
          <a:xfrm>
            <a:off x="5351850" y="2689875"/>
            <a:ext cx="2574300" cy="9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9" name="Google Shape;2039;p27"/>
          <p:cNvSpPr txBox="1"/>
          <p:nvPr>
            <p:ph type="title"/>
          </p:nvPr>
        </p:nvSpPr>
        <p:spPr>
          <a:xfrm>
            <a:off x="5351850" y="1643250"/>
            <a:ext cx="2574300" cy="10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40" name="Google Shape;2040;p27"/>
          <p:cNvSpPr/>
          <p:nvPr>
            <p:ph idx="2" type="pic"/>
          </p:nvPr>
        </p:nvSpPr>
        <p:spPr>
          <a:xfrm>
            <a:off x="1388391" y="1714950"/>
            <a:ext cx="3317400" cy="1866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">
    <p:spTree>
      <p:nvGrpSpPr>
        <p:cNvPr id="204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2" name="Google Shape;2042;p28"/>
          <p:cNvGrpSpPr/>
          <p:nvPr/>
        </p:nvGrpSpPr>
        <p:grpSpPr>
          <a:xfrm>
            <a:off x="-642484" y="-354299"/>
            <a:ext cx="10434721" cy="5486443"/>
            <a:chOff x="-642484" y="-343175"/>
            <a:chExt cx="10434721" cy="5486443"/>
          </a:xfrm>
        </p:grpSpPr>
        <p:sp>
          <p:nvSpPr>
            <p:cNvPr id="2043" name="Google Shape;2043;p28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44" name="Google Shape;2044;p28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2045" name="Google Shape;2045;p2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2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2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2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2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2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51" name="Google Shape;2051;p28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8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53" name="Google Shape;2053;p28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2054" name="Google Shape;2054;p2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2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2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2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2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2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60" name="Google Shape;2060;p28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8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62" name="Google Shape;2062;p28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2063" name="Google Shape;2063;p2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2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2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2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67" name="Google Shape;2067;p28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68" name="Google Shape;2068;p28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2069" name="Google Shape;2069;p2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2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2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2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2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2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2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2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2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2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2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2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2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2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2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2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2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2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2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2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89" name="Google Shape;2089;p28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8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8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8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93" name="Google Shape;2093;p28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2094" name="Google Shape;2094;p2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2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2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2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98" name="Google Shape;2098;p28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99" name="Google Shape;2099;p28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2100" name="Google Shape;2100;p2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2101" name="Google Shape;2101;p2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2" name="Google Shape;2102;p2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3" name="Google Shape;2103;p2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4" name="Google Shape;2104;p2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5" name="Google Shape;2105;p2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6" name="Google Shape;2106;p2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7" name="Google Shape;2107;p2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8" name="Google Shape;2108;p2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9" name="Google Shape;2109;p2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0" name="Google Shape;2110;p2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11" name="Google Shape;2111;p2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2112" name="Google Shape;2112;p2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3" name="Google Shape;2113;p2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114" name="Google Shape;2114;p28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2115" name="Google Shape;2115;p2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2116" name="Google Shape;2116;p2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7" name="Google Shape;2117;p2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8" name="Google Shape;2118;p2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9" name="Google Shape;2119;p2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0" name="Google Shape;2120;p2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1" name="Google Shape;2121;p2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2" name="Google Shape;2122;p2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3" name="Google Shape;2123;p2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4" name="Google Shape;2124;p2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5" name="Google Shape;2125;p2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26" name="Google Shape;2126;p2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2127" name="Google Shape;2127;p2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8" name="Google Shape;2128;p2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129" name="Google Shape;2129;p28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8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8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32" name="Google Shape;2132;p28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2133" name="Google Shape;2133;p2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2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2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2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2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2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2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2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2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2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2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2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2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2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2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2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2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2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2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2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53" name="Google Shape;2153;p28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54" name="Google Shape;2154;p28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2155" name="Google Shape;2155;p2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2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2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2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2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2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2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2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2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2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2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2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2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2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2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2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2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2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2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2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75" name="Google Shape;2175;p28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2176" name="Google Shape;2176;p2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2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2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2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2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2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2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2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2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2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2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2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2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2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2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2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2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2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2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2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6" name="Google Shape;2196;p28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2197" name="Google Shape;2197;p28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2198" name="Google Shape;2198;p28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9" name="Google Shape;2199;p28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0" name="Google Shape;2200;p28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1" name="Google Shape;2201;p28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202" name="Google Shape;2202;p28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28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04" name="Google Shape;2204;p28"/>
          <p:cNvSpPr/>
          <p:nvPr/>
        </p:nvSpPr>
        <p:spPr>
          <a:xfrm>
            <a:off x="597000" y="424776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5" name="Google Shape;2205;p28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6" name="Google Shape;2206;p2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7" name="Google Shape;2207;p28"/>
          <p:cNvSpPr txBox="1"/>
          <p:nvPr>
            <p:ph idx="1" type="body"/>
          </p:nvPr>
        </p:nvSpPr>
        <p:spPr>
          <a:xfrm>
            <a:off x="720000" y="1207625"/>
            <a:ext cx="7704000" cy="11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2208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9" name="Google Shape;2209;p29"/>
          <p:cNvGrpSpPr/>
          <p:nvPr/>
        </p:nvGrpSpPr>
        <p:grpSpPr>
          <a:xfrm flipH="1">
            <a:off x="-615220" y="-443025"/>
            <a:ext cx="10375344" cy="6401112"/>
            <a:chOff x="-617006" y="-443620"/>
            <a:chExt cx="10375344" cy="6401112"/>
          </a:xfrm>
        </p:grpSpPr>
        <p:sp>
          <p:nvSpPr>
            <p:cNvPr id="2210" name="Google Shape;2210;p29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9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9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13" name="Google Shape;2213;p29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2214" name="Google Shape;2214;p2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2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2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2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2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2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2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21" name="Google Shape;2221;p29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29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9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9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9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9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9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9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29" name="Google Shape;2229;p29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2230" name="Google Shape;2230;p2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2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2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2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2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2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2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7" name="Google Shape;2237;p29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2238" name="Google Shape;2238;p2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2239" name="Google Shape;2239;p2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240" name="Google Shape;2240;p2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2241" name="Google Shape;2241;p2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2" name="Google Shape;2242;p2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3" name="Google Shape;2243;p2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4" name="Google Shape;2244;p2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245" name="Google Shape;2245;p2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46" name="Google Shape;2246;p29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2247" name="Google Shape;2247;p2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2248" name="Google Shape;2248;p2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249" name="Google Shape;2249;p2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2250" name="Google Shape;2250;p2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1" name="Google Shape;2251;p2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2" name="Google Shape;2252;p2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3" name="Google Shape;2253;p2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254" name="Google Shape;2254;p2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55" name="Google Shape;2255;p29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56" name="Google Shape;2256;p29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2257" name="Google Shape;2257;p2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2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2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2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2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2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2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64" name="Google Shape;2264;p29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2265" name="Google Shape;2265;p2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2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2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2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2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2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71" name="Google Shape;2271;p29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2272" name="Google Shape;2272;p2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2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2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2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2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2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78" name="Google Shape;2278;p29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2279" name="Google Shape;2279;p2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2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" name="Google Shape;2281;p2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" name="Google Shape;2282;p2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2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2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" name="Google Shape;2285;p2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86" name="Google Shape;2286;p29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87" name="Google Shape;2287;p29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2288" name="Google Shape;2288;p2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2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2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" name="Google Shape;2291;p2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2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2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2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" name="Google Shape;2295;p2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2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2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" name="Google Shape;2298;p2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" name="Google Shape;2299;p2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" name="Google Shape;2300;p2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2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2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03" name="Google Shape;2303;p29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2304" name="Google Shape;2304;p2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2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2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2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2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2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" name="Google Shape;2310;p2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2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2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3" name="Google Shape;2313;p2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2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2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6" name="Google Shape;2316;p2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7" name="Google Shape;2317;p2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2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19" name="Google Shape;2319;p29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2320" name="Google Shape;2320;p2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1" name="Google Shape;2321;p2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2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2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2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5" name="Google Shape;2325;p2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2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7" name="Google Shape;2327;p2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8" name="Google Shape;2328;p2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9" name="Google Shape;2329;p2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0" name="Google Shape;2330;p2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1" name="Google Shape;2331;p2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2" name="Google Shape;2332;p2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3" name="Google Shape;2333;p2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4" name="Google Shape;2334;p2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35" name="Google Shape;2335;p29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2336" name="Google Shape;2336;p2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2337" name="Google Shape;2337;p2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8" name="Google Shape;2338;p2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" name="Google Shape;2339;p2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" name="Google Shape;2340;p2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1" name="Google Shape;2341;p2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2" name="Google Shape;2342;p2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3" name="Google Shape;2343;p2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" name="Google Shape;2344;p2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5" name="Google Shape;2345;p2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6" name="Google Shape;2346;p2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47" name="Google Shape;2347;p2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2348" name="Google Shape;2348;p2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" name="Google Shape;2349;p2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350" name="Google Shape;2350;p29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2351" name="Google Shape;2351;p2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2352" name="Google Shape;2352;p2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" name="Google Shape;2353;p2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" name="Google Shape;2354;p2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" name="Google Shape;2355;p2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6" name="Google Shape;2356;p2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7" name="Google Shape;2357;p2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8" name="Google Shape;2358;p2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9" name="Google Shape;2359;p2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0" name="Google Shape;2360;p2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1" name="Google Shape;2361;p2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62" name="Google Shape;2362;p2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2363" name="Google Shape;2363;p2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" name="Google Shape;2364;p2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365" name="Google Shape;2365;p29"/>
          <p:cNvSpPr/>
          <p:nvPr/>
        </p:nvSpPr>
        <p:spPr>
          <a:xfrm flipH="1" rot="10800000">
            <a:off x="595893" y="425795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6" name="Google Shape;2366;p29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7" name="Google Shape;2367;p29"/>
          <p:cNvSpPr txBox="1"/>
          <p:nvPr>
            <p:ph idx="1" type="subTitle"/>
          </p:nvPr>
        </p:nvSpPr>
        <p:spPr>
          <a:xfrm>
            <a:off x="3212225" y="2787900"/>
            <a:ext cx="50001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8" name="Google Shape;2368;p29"/>
          <p:cNvSpPr txBox="1"/>
          <p:nvPr>
            <p:ph type="title"/>
          </p:nvPr>
        </p:nvSpPr>
        <p:spPr>
          <a:xfrm>
            <a:off x="3212225" y="1683600"/>
            <a:ext cx="5000100" cy="11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69" name="Google Shape;2369;p29"/>
          <p:cNvSpPr/>
          <p:nvPr>
            <p:ph idx="2" type="pic"/>
          </p:nvPr>
        </p:nvSpPr>
        <p:spPr>
          <a:xfrm>
            <a:off x="1196750" y="890551"/>
            <a:ext cx="1824000" cy="33624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370" name="Shape 2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1" name="Google Shape;2371;p30"/>
          <p:cNvGrpSpPr/>
          <p:nvPr/>
        </p:nvGrpSpPr>
        <p:grpSpPr>
          <a:xfrm rot="10800000">
            <a:off x="-650005" y="-9184"/>
            <a:ext cx="10434721" cy="5486443"/>
            <a:chOff x="-642484" y="-343175"/>
            <a:chExt cx="10434721" cy="5486443"/>
          </a:xfrm>
        </p:grpSpPr>
        <p:sp>
          <p:nvSpPr>
            <p:cNvPr id="2372" name="Google Shape;2372;p30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73" name="Google Shape;2373;p30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2374" name="Google Shape;2374;p30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30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6" name="Google Shape;2376;p30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7" name="Google Shape;2377;p30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8" name="Google Shape;2378;p30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9" name="Google Shape;2379;p30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80" name="Google Shape;2380;p30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30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82" name="Google Shape;2382;p30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2383" name="Google Shape;2383;p30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30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30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30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30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30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89" name="Google Shape;2389;p30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0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91" name="Google Shape;2391;p30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2392" name="Google Shape;2392;p30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30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30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30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96" name="Google Shape;2396;p30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97" name="Google Shape;2397;p30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2398" name="Google Shape;2398;p3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3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3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1" name="Google Shape;2401;p3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3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3" name="Google Shape;2403;p3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4" name="Google Shape;2404;p3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3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6" name="Google Shape;2406;p3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7" name="Google Shape;2407;p3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8" name="Google Shape;2408;p3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3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" name="Google Shape;2410;p3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" name="Google Shape;2411;p3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" name="Google Shape;2412;p3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3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3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3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3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3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18" name="Google Shape;2418;p30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30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30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30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22" name="Google Shape;2422;p30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2423" name="Google Shape;2423;p30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30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30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30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27" name="Google Shape;2427;p30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28" name="Google Shape;2428;p30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2429" name="Google Shape;2429;p30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2430" name="Google Shape;2430;p30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1" name="Google Shape;2431;p30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2" name="Google Shape;2432;p30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3" name="Google Shape;2433;p30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4" name="Google Shape;2434;p3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5" name="Google Shape;2435;p3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6" name="Google Shape;2436;p30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7" name="Google Shape;2437;p30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8" name="Google Shape;2438;p30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9" name="Google Shape;2439;p30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40" name="Google Shape;2440;p30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2441" name="Google Shape;2441;p3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2" name="Google Shape;2442;p3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443" name="Google Shape;2443;p30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2444" name="Google Shape;2444;p30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2445" name="Google Shape;2445;p30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6" name="Google Shape;2446;p30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7" name="Google Shape;2447;p30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8" name="Google Shape;2448;p30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9" name="Google Shape;2449;p3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0" name="Google Shape;2450;p3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1" name="Google Shape;2451;p30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2" name="Google Shape;2452;p30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3" name="Google Shape;2453;p30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4" name="Google Shape;2454;p30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55" name="Google Shape;2455;p30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2456" name="Google Shape;2456;p3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7" name="Google Shape;2457;p3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458" name="Google Shape;2458;p30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30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0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61" name="Google Shape;2461;p30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2462" name="Google Shape;2462;p3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3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3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3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3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3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3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3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3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3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3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3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3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3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3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3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3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3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3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3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82" name="Google Shape;2482;p30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83" name="Google Shape;2483;p30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2484" name="Google Shape;2484;p3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3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3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3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" name="Google Shape;2488;p3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3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3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1" name="Google Shape;2491;p3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2" name="Google Shape;2492;p3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3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3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3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3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3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3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3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3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3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3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3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04" name="Google Shape;2504;p30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2505" name="Google Shape;2505;p3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3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3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3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3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3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3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3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3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3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30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30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3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3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3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3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3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3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3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3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5" name="Google Shape;2525;p30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2526" name="Google Shape;2526;p30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2527" name="Google Shape;2527;p30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8" name="Google Shape;2528;p30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9" name="Google Shape;2529;p30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0" name="Google Shape;2530;p30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531" name="Google Shape;2531;p30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30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33" name="Google Shape;2533;p30"/>
          <p:cNvSpPr/>
          <p:nvPr/>
        </p:nvSpPr>
        <p:spPr>
          <a:xfrm rot="10800000">
            <a:off x="595232" y="426485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4" name="Google Shape;2534;p30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5" name="Google Shape;2535;p30"/>
          <p:cNvSpPr txBox="1"/>
          <p:nvPr>
            <p:ph idx="1" type="subTitle"/>
          </p:nvPr>
        </p:nvSpPr>
        <p:spPr>
          <a:xfrm>
            <a:off x="1055950" y="2643975"/>
            <a:ext cx="2123400" cy="391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36" name="Google Shape;2536;p30"/>
          <p:cNvSpPr txBox="1"/>
          <p:nvPr>
            <p:ph idx="2" type="subTitle"/>
          </p:nvPr>
        </p:nvSpPr>
        <p:spPr>
          <a:xfrm>
            <a:off x="1055950" y="2958975"/>
            <a:ext cx="21234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7" name="Google Shape;2537;p30"/>
          <p:cNvSpPr txBox="1"/>
          <p:nvPr>
            <p:ph idx="3" type="subTitle"/>
          </p:nvPr>
        </p:nvSpPr>
        <p:spPr>
          <a:xfrm>
            <a:off x="3510300" y="2958975"/>
            <a:ext cx="21234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8" name="Google Shape;2538;p30"/>
          <p:cNvSpPr txBox="1"/>
          <p:nvPr>
            <p:ph idx="4" type="subTitle"/>
          </p:nvPr>
        </p:nvSpPr>
        <p:spPr>
          <a:xfrm>
            <a:off x="5964650" y="2958975"/>
            <a:ext cx="21234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9" name="Google Shape;2539;p3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40" name="Google Shape;2540;p30"/>
          <p:cNvSpPr txBox="1"/>
          <p:nvPr>
            <p:ph idx="5" type="subTitle"/>
          </p:nvPr>
        </p:nvSpPr>
        <p:spPr>
          <a:xfrm>
            <a:off x="3510300" y="2643975"/>
            <a:ext cx="2123400" cy="391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41" name="Google Shape;2541;p30"/>
          <p:cNvSpPr txBox="1"/>
          <p:nvPr>
            <p:ph idx="6" type="subTitle"/>
          </p:nvPr>
        </p:nvSpPr>
        <p:spPr>
          <a:xfrm>
            <a:off x="5964650" y="2643975"/>
            <a:ext cx="2123400" cy="391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542" name="Shape 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3" name="Google Shape;2543;p31"/>
          <p:cNvGrpSpPr/>
          <p:nvPr/>
        </p:nvGrpSpPr>
        <p:grpSpPr>
          <a:xfrm flipH="1">
            <a:off x="-615816" y="-443025"/>
            <a:ext cx="10375344" cy="6401112"/>
            <a:chOff x="-617006" y="-443620"/>
            <a:chExt cx="10375344" cy="6401112"/>
          </a:xfrm>
        </p:grpSpPr>
        <p:sp>
          <p:nvSpPr>
            <p:cNvPr id="2544" name="Google Shape;2544;p31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1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31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47" name="Google Shape;2547;p31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2548" name="Google Shape;2548;p3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3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" name="Google Shape;2550;p3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" name="Google Shape;2551;p3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2" name="Google Shape;2552;p3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" name="Google Shape;2553;p3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" name="Google Shape;2554;p3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55" name="Google Shape;2555;p31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31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31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31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1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31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1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31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63" name="Google Shape;2563;p31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2564" name="Google Shape;2564;p3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3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" name="Google Shape;2566;p3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" name="Google Shape;2567;p3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" name="Google Shape;2568;p3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" name="Google Shape;2569;p3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" name="Google Shape;2570;p3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71" name="Google Shape;2571;p31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2572" name="Google Shape;2572;p31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2573" name="Google Shape;2573;p31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574" name="Google Shape;2574;p31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2575" name="Google Shape;2575;p31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6" name="Google Shape;2576;p31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7" name="Google Shape;2577;p31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8" name="Google Shape;2578;p31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579" name="Google Shape;2579;p31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80" name="Google Shape;2580;p31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2581" name="Google Shape;2581;p31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2582" name="Google Shape;2582;p31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583" name="Google Shape;2583;p31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2584" name="Google Shape;2584;p31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5" name="Google Shape;2585;p31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6" name="Google Shape;2586;p31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7" name="Google Shape;2587;p31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588" name="Google Shape;2588;p31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89" name="Google Shape;2589;p31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90" name="Google Shape;2590;p31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2591" name="Google Shape;2591;p3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" name="Google Shape;2592;p3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" name="Google Shape;2593;p3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4" name="Google Shape;2594;p3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" name="Google Shape;2595;p3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6" name="Google Shape;2596;p3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7" name="Google Shape;2597;p3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8" name="Google Shape;2598;p31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2599" name="Google Shape;2599;p31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31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31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31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3" name="Google Shape;2603;p31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" name="Google Shape;2604;p31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05" name="Google Shape;2605;p31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2606" name="Google Shape;2606;p31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" name="Google Shape;2607;p31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" name="Google Shape;2608;p31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" name="Google Shape;2609;p31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31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31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12" name="Google Shape;2612;p31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2613" name="Google Shape;2613;p3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3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3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" name="Google Shape;2616;p3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3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3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3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20" name="Google Shape;2620;p31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21" name="Google Shape;2621;p31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2622" name="Google Shape;2622;p3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3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3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3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3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3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3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3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3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3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3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3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3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3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6" name="Google Shape;2636;p3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7" name="Google Shape;2637;p31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2638" name="Google Shape;2638;p3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3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3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3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2" name="Google Shape;2642;p3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3" name="Google Shape;2643;p3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4" name="Google Shape;2644;p3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5" name="Google Shape;2645;p3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3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3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3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3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3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3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3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53" name="Google Shape;2653;p31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2654" name="Google Shape;2654;p3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3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3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3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3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3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3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3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3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3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3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3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3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3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3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69" name="Google Shape;2669;p31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2670" name="Google Shape;2670;p31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2671" name="Google Shape;2671;p31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" name="Google Shape;2672;p31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" name="Google Shape;2673;p31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" name="Google Shape;2674;p31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" name="Google Shape;2675;p3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" name="Google Shape;2676;p31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" name="Google Shape;2677;p31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" name="Google Shape;2678;p31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" name="Google Shape;2679;p31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" name="Google Shape;2680;p3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81" name="Google Shape;2681;p31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2682" name="Google Shape;2682;p3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" name="Google Shape;2683;p3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684" name="Google Shape;2684;p31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2685" name="Google Shape;2685;p31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2686" name="Google Shape;2686;p31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" name="Google Shape;2687;p31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" name="Google Shape;2688;p31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" name="Google Shape;2689;p31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" name="Google Shape;2690;p3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" name="Google Shape;2691;p31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" name="Google Shape;2692;p31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" name="Google Shape;2693;p31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" name="Google Shape;2694;p31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" name="Google Shape;2695;p3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96" name="Google Shape;2696;p31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2697" name="Google Shape;2697;p3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" name="Google Shape;2698;p3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699" name="Google Shape;2699;p31"/>
          <p:cNvSpPr/>
          <p:nvPr/>
        </p:nvSpPr>
        <p:spPr>
          <a:xfrm flipH="1" rot="10800000">
            <a:off x="595297" y="425795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0" name="Google Shape;2700;p31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1" name="Google Shape;2701;p31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02" name="Google Shape;2702;p31"/>
          <p:cNvSpPr txBox="1"/>
          <p:nvPr>
            <p:ph idx="1" type="subTitle"/>
          </p:nvPr>
        </p:nvSpPr>
        <p:spPr>
          <a:xfrm>
            <a:off x="868188" y="3558625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03" name="Google Shape;2703;p31"/>
          <p:cNvSpPr txBox="1"/>
          <p:nvPr>
            <p:ph idx="2" type="subTitle"/>
          </p:nvPr>
        </p:nvSpPr>
        <p:spPr>
          <a:xfrm>
            <a:off x="868188" y="397128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4" name="Google Shape;2704;p31"/>
          <p:cNvSpPr txBox="1"/>
          <p:nvPr>
            <p:ph idx="3" type="subTitle"/>
          </p:nvPr>
        </p:nvSpPr>
        <p:spPr>
          <a:xfrm>
            <a:off x="3403800" y="397128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5" name="Google Shape;2705;p31"/>
          <p:cNvSpPr txBox="1"/>
          <p:nvPr>
            <p:ph idx="4" type="subTitle"/>
          </p:nvPr>
        </p:nvSpPr>
        <p:spPr>
          <a:xfrm>
            <a:off x="5939413" y="397128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6" name="Google Shape;2706;p31"/>
          <p:cNvSpPr txBox="1"/>
          <p:nvPr>
            <p:ph idx="5" type="subTitle"/>
          </p:nvPr>
        </p:nvSpPr>
        <p:spPr>
          <a:xfrm>
            <a:off x="3403800" y="3558625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07" name="Google Shape;2707;p31"/>
          <p:cNvSpPr txBox="1"/>
          <p:nvPr>
            <p:ph idx="6" type="subTitle"/>
          </p:nvPr>
        </p:nvSpPr>
        <p:spPr>
          <a:xfrm>
            <a:off x="5939413" y="3558625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708" name="Shape 2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9" name="Google Shape;2709;p32"/>
          <p:cNvGrpSpPr/>
          <p:nvPr/>
        </p:nvGrpSpPr>
        <p:grpSpPr>
          <a:xfrm flipH="1" rot="10800000">
            <a:off x="-616354" y="-834398"/>
            <a:ext cx="10375344" cy="6401112"/>
            <a:chOff x="-617006" y="-443620"/>
            <a:chExt cx="10375344" cy="6401112"/>
          </a:xfrm>
        </p:grpSpPr>
        <p:sp>
          <p:nvSpPr>
            <p:cNvPr id="2710" name="Google Shape;2710;p32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32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32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13" name="Google Shape;2713;p32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2714" name="Google Shape;2714;p3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3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3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3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3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3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3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21" name="Google Shape;2721;p32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2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32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32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2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2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2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2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29" name="Google Shape;2729;p32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2730" name="Google Shape;2730;p3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3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3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3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3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3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3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37" name="Google Shape;2737;p32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2738" name="Google Shape;2738;p32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2739" name="Google Shape;2739;p32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740" name="Google Shape;2740;p32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2741" name="Google Shape;2741;p32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2" name="Google Shape;2742;p32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3" name="Google Shape;2743;p32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4" name="Google Shape;2744;p32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745" name="Google Shape;2745;p32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46" name="Google Shape;2746;p32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2747" name="Google Shape;2747;p32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2748" name="Google Shape;2748;p32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749" name="Google Shape;2749;p32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2750" name="Google Shape;2750;p32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1" name="Google Shape;2751;p32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2" name="Google Shape;2752;p32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3" name="Google Shape;2753;p32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754" name="Google Shape;2754;p32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55" name="Google Shape;2755;p32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56" name="Google Shape;2756;p32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2757" name="Google Shape;2757;p3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3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3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3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3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3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3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4" name="Google Shape;2764;p32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2765" name="Google Shape;2765;p32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32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32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32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32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32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71" name="Google Shape;2771;p32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2772" name="Google Shape;2772;p32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32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32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32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32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32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78" name="Google Shape;2778;p32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2779" name="Google Shape;2779;p3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3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3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3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3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3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3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86" name="Google Shape;2786;p32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87" name="Google Shape;2787;p32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2788" name="Google Shape;2788;p3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3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3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3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3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" name="Google Shape;2793;p3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3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3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3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32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3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3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3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3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3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03" name="Google Shape;2803;p32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2804" name="Google Shape;2804;p3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3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3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3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3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3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3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3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3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" name="Google Shape;2813;p32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4" name="Google Shape;2814;p3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5" name="Google Shape;2815;p3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6" name="Google Shape;2816;p3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7" name="Google Shape;2817;p3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8" name="Google Shape;2818;p3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19" name="Google Shape;2819;p32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2820" name="Google Shape;2820;p3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1" name="Google Shape;2821;p3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2" name="Google Shape;2822;p3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3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3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5" name="Google Shape;2825;p3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3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3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3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32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3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3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3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3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3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35" name="Google Shape;2835;p32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2836" name="Google Shape;2836;p32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2837" name="Google Shape;2837;p32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8" name="Google Shape;2838;p32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9" name="Google Shape;2839;p32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0" name="Google Shape;2840;p32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1" name="Google Shape;2841;p3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2" name="Google Shape;2842;p32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3" name="Google Shape;2843;p32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4" name="Google Shape;2844;p32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5" name="Google Shape;2845;p32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6" name="Google Shape;2846;p3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47" name="Google Shape;2847;p32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2848" name="Google Shape;2848;p3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9" name="Google Shape;2849;p3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850" name="Google Shape;2850;p32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2851" name="Google Shape;2851;p32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2852" name="Google Shape;2852;p32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3" name="Google Shape;2853;p32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4" name="Google Shape;2854;p32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5" name="Google Shape;2855;p32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6" name="Google Shape;2856;p3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7" name="Google Shape;2857;p32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8" name="Google Shape;2858;p32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9" name="Google Shape;2859;p32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0" name="Google Shape;2860;p32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1" name="Google Shape;2861;p3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62" name="Google Shape;2862;p32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2863" name="Google Shape;2863;p3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4" name="Google Shape;2864;p3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865" name="Google Shape;2865;p32"/>
          <p:cNvSpPr/>
          <p:nvPr/>
        </p:nvSpPr>
        <p:spPr>
          <a:xfrm flipH="1">
            <a:off x="597277" y="427994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6" name="Google Shape;2866;p32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7" name="Google Shape;2867;p32"/>
          <p:cNvSpPr txBox="1"/>
          <p:nvPr>
            <p:ph idx="1" type="subTitle"/>
          </p:nvPr>
        </p:nvSpPr>
        <p:spPr>
          <a:xfrm>
            <a:off x="1682162" y="2126302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68" name="Google Shape;2868;p32"/>
          <p:cNvSpPr txBox="1"/>
          <p:nvPr>
            <p:ph idx="2" type="subTitle"/>
          </p:nvPr>
        </p:nvSpPr>
        <p:spPr>
          <a:xfrm>
            <a:off x="1682162" y="1527200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9" name="Google Shape;2869;p32"/>
          <p:cNvSpPr txBox="1"/>
          <p:nvPr>
            <p:ph idx="3" type="subTitle"/>
          </p:nvPr>
        </p:nvSpPr>
        <p:spPr>
          <a:xfrm>
            <a:off x="5485438" y="1527200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0" name="Google Shape;2870;p32"/>
          <p:cNvSpPr txBox="1"/>
          <p:nvPr>
            <p:ph idx="4" type="subTitle"/>
          </p:nvPr>
        </p:nvSpPr>
        <p:spPr>
          <a:xfrm>
            <a:off x="1682162" y="3630848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1" name="Google Shape;2871;p32"/>
          <p:cNvSpPr txBox="1"/>
          <p:nvPr>
            <p:ph idx="5" type="subTitle"/>
          </p:nvPr>
        </p:nvSpPr>
        <p:spPr>
          <a:xfrm>
            <a:off x="5485438" y="3630850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2" name="Google Shape;2872;p32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73" name="Google Shape;2873;p32"/>
          <p:cNvSpPr txBox="1"/>
          <p:nvPr>
            <p:ph idx="6" type="subTitle"/>
          </p:nvPr>
        </p:nvSpPr>
        <p:spPr>
          <a:xfrm>
            <a:off x="1682162" y="3146047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74" name="Google Shape;2874;p32"/>
          <p:cNvSpPr txBox="1"/>
          <p:nvPr>
            <p:ph idx="7" type="subTitle"/>
          </p:nvPr>
        </p:nvSpPr>
        <p:spPr>
          <a:xfrm>
            <a:off x="5485437" y="2126300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75" name="Google Shape;2875;p32"/>
          <p:cNvSpPr txBox="1"/>
          <p:nvPr>
            <p:ph idx="8" type="subTitle"/>
          </p:nvPr>
        </p:nvSpPr>
        <p:spPr>
          <a:xfrm>
            <a:off x="5485437" y="3146050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876" name="Shape 2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7" name="Google Shape;2877;p33"/>
          <p:cNvGrpSpPr/>
          <p:nvPr/>
        </p:nvGrpSpPr>
        <p:grpSpPr>
          <a:xfrm flipH="1">
            <a:off x="-617006" y="-443620"/>
            <a:ext cx="10375344" cy="6401112"/>
            <a:chOff x="-617006" y="-443620"/>
            <a:chExt cx="10375344" cy="6401112"/>
          </a:xfrm>
        </p:grpSpPr>
        <p:sp>
          <p:nvSpPr>
            <p:cNvPr id="2878" name="Google Shape;2878;p33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33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33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1" name="Google Shape;2881;p33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2882" name="Google Shape;2882;p3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3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3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3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3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3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8" name="Google Shape;2888;p3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89" name="Google Shape;2889;p33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33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33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33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33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33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33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33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97" name="Google Shape;2897;p33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2898" name="Google Shape;2898;p3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3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3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3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3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3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3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5" name="Google Shape;2905;p33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2906" name="Google Shape;2906;p33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2907" name="Google Shape;2907;p33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908" name="Google Shape;2908;p33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2909" name="Google Shape;2909;p33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10" name="Google Shape;2910;p33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11" name="Google Shape;2911;p33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12" name="Google Shape;2912;p33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913" name="Google Shape;2913;p33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4" name="Google Shape;2914;p33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2915" name="Google Shape;2915;p33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2916" name="Google Shape;2916;p33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917" name="Google Shape;2917;p33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2918" name="Google Shape;2918;p33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19" name="Google Shape;2919;p33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20" name="Google Shape;2920;p33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21" name="Google Shape;2921;p33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922" name="Google Shape;2922;p33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23" name="Google Shape;2923;p33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24" name="Google Shape;2924;p33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2925" name="Google Shape;2925;p3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3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3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3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3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3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3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2" name="Google Shape;2932;p33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2933" name="Google Shape;2933;p33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33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33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33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33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33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9" name="Google Shape;2939;p33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2940" name="Google Shape;2940;p33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33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33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33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33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33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46" name="Google Shape;2946;p33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2947" name="Google Shape;2947;p3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3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3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0" name="Google Shape;2950;p3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1" name="Google Shape;2951;p3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2" name="Google Shape;2952;p3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3" name="Google Shape;2953;p3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54" name="Google Shape;2954;p33"/>
            <p:cNvSpPr/>
            <p:nvPr/>
          </p:nvSpPr>
          <p:spPr>
            <a:xfrm flipH="1" rot="-5400000">
              <a:off x="3117456" y="4709427"/>
              <a:ext cx="794892" cy="704939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55" name="Google Shape;2955;p33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2956" name="Google Shape;2956;p3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3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3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3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3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3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3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3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3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3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3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3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3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3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3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71" name="Google Shape;2971;p33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2972" name="Google Shape;2972;p3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3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3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3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3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3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3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3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3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3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3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3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3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3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6" name="Google Shape;2986;p3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87" name="Google Shape;2987;p33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2988" name="Google Shape;2988;p3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3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3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3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2" name="Google Shape;2992;p3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3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3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3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3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3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3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3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3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3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3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03" name="Google Shape;3003;p33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3004" name="Google Shape;3004;p33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3005" name="Google Shape;3005;p33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6" name="Google Shape;3006;p33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7" name="Google Shape;3007;p33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8" name="Google Shape;3008;p33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9" name="Google Shape;3009;p3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0" name="Google Shape;3010;p33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1" name="Google Shape;3011;p33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2" name="Google Shape;3012;p33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3" name="Google Shape;3013;p33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4" name="Google Shape;3014;p3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15" name="Google Shape;3015;p33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3016" name="Google Shape;3016;p3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7" name="Google Shape;3017;p3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018" name="Google Shape;3018;p33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3019" name="Google Shape;3019;p33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3020" name="Google Shape;3020;p33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1" name="Google Shape;3021;p33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2" name="Google Shape;3022;p33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3" name="Google Shape;3023;p33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4" name="Google Shape;3024;p3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5" name="Google Shape;3025;p33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6" name="Google Shape;3026;p33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7" name="Google Shape;3027;p33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8" name="Google Shape;3028;p33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9" name="Google Shape;3029;p3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30" name="Google Shape;3030;p33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3031" name="Google Shape;3031;p3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2" name="Google Shape;3032;p3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3033" name="Google Shape;3033;p33"/>
          <p:cNvSpPr/>
          <p:nvPr/>
        </p:nvSpPr>
        <p:spPr>
          <a:xfrm flipH="1" rot="10800000">
            <a:off x="594107" y="425200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4" name="Google Shape;3034;p33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5" name="Google Shape;3035;p33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36" name="Google Shape;3036;p33"/>
          <p:cNvSpPr txBox="1"/>
          <p:nvPr>
            <p:ph idx="1" type="subTitle"/>
          </p:nvPr>
        </p:nvSpPr>
        <p:spPr>
          <a:xfrm>
            <a:off x="2221758" y="1721409"/>
            <a:ext cx="1904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7" name="Google Shape;3037;p33"/>
          <p:cNvSpPr txBox="1"/>
          <p:nvPr>
            <p:ph idx="2" type="subTitle"/>
          </p:nvPr>
        </p:nvSpPr>
        <p:spPr>
          <a:xfrm>
            <a:off x="2215815" y="3907134"/>
            <a:ext cx="190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8" name="Google Shape;3038;p33"/>
          <p:cNvSpPr txBox="1"/>
          <p:nvPr>
            <p:ph idx="3" type="subTitle"/>
          </p:nvPr>
        </p:nvSpPr>
        <p:spPr>
          <a:xfrm>
            <a:off x="5763865" y="1721409"/>
            <a:ext cx="19002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9" name="Google Shape;3039;p33"/>
          <p:cNvSpPr txBox="1"/>
          <p:nvPr>
            <p:ph idx="4" type="subTitle"/>
          </p:nvPr>
        </p:nvSpPr>
        <p:spPr>
          <a:xfrm>
            <a:off x="2221758" y="2814422"/>
            <a:ext cx="1904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0" name="Google Shape;3040;p33"/>
          <p:cNvSpPr txBox="1"/>
          <p:nvPr>
            <p:ph idx="5" type="subTitle"/>
          </p:nvPr>
        </p:nvSpPr>
        <p:spPr>
          <a:xfrm>
            <a:off x="5767915" y="2814422"/>
            <a:ext cx="190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1" name="Google Shape;3041;p33"/>
          <p:cNvSpPr txBox="1"/>
          <p:nvPr>
            <p:ph idx="6" type="subTitle"/>
          </p:nvPr>
        </p:nvSpPr>
        <p:spPr>
          <a:xfrm>
            <a:off x="5767840" y="3907134"/>
            <a:ext cx="19002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2" name="Google Shape;3042;p33"/>
          <p:cNvSpPr txBox="1"/>
          <p:nvPr>
            <p:ph idx="7" type="subTitle"/>
          </p:nvPr>
        </p:nvSpPr>
        <p:spPr>
          <a:xfrm>
            <a:off x="2217765" y="1315249"/>
            <a:ext cx="1904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3" name="Google Shape;3043;p33"/>
          <p:cNvSpPr txBox="1"/>
          <p:nvPr>
            <p:ph idx="8" type="subTitle"/>
          </p:nvPr>
        </p:nvSpPr>
        <p:spPr>
          <a:xfrm>
            <a:off x="2215815" y="3500974"/>
            <a:ext cx="19020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4" name="Google Shape;3044;p33"/>
          <p:cNvSpPr txBox="1"/>
          <p:nvPr>
            <p:ph idx="9" type="subTitle"/>
          </p:nvPr>
        </p:nvSpPr>
        <p:spPr>
          <a:xfrm>
            <a:off x="5767850" y="1315249"/>
            <a:ext cx="190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5" name="Google Shape;3045;p33"/>
          <p:cNvSpPr txBox="1"/>
          <p:nvPr>
            <p:ph idx="13" type="subTitle"/>
          </p:nvPr>
        </p:nvSpPr>
        <p:spPr>
          <a:xfrm>
            <a:off x="2217765" y="2408259"/>
            <a:ext cx="19041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6" name="Google Shape;3046;p33"/>
          <p:cNvSpPr txBox="1"/>
          <p:nvPr>
            <p:ph idx="14" type="subTitle"/>
          </p:nvPr>
        </p:nvSpPr>
        <p:spPr>
          <a:xfrm>
            <a:off x="5767915" y="2408259"/>
            <a:ext cx="19020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7" name="Google Shape;3047;p33"/>
          <p:cNvSpPr txBox="1"/>
          <p:nvPr>
            <p:ph idx="15" type="subTitle"/>
          </p:nvPr>
        </p:nvSpPr>
        <p:spPr>
          <a:xfrm>
            <a:off x="5771825" y="3501274"/>
            <a:ext cx="19002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3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34"/>
          <p:cNvGrpSpPr/>
          <p:nvPr/>
        </p:nvGrpSpPr>
        <p:grpSpPr>
          <a:xfrm>
            <a:off x="-618210" y="-442417"/>
            <a:ext cx="10375344" cy="6401112"/>
            <a:chOff x="-617006" y="-443620"/>
            <a:chExt cx="10375344" cy="6401112"/>
          </a:xfrm>
        </p:grpSpPr>
        <p:sp>
          <p:nvSpPr>
            <p:cNvPr id="3050" name="Google Shape;3050;p34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34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34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53" name="Google Shape;3053;p34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3054" name="Google Shape;3054;p3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3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3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7" name="Google Shape;3057;p3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3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3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3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61" name="Google Shape;3061;p34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34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34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34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34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34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34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34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69" name="Google Shape;3069;p34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3070" name="Google Shape;3070;p3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3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3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3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3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3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3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77" name="Google Shape;3077;p34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3078" name="Google Shape;3078;p34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3079" name="Google Shape;3079;p34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080" name="Google Shape;3080;p34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3081" name="Google Shape;3081;p34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2" name="Google Shape;3082;p34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3" name="Google Shape;3083;p34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4" name="Google Shape;3084;p34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3085" name="Google Shape;3085;p34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86" name="Google Shape;3086;p34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3087" name="Google Shape;3087;p34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3088" name="Google Shape;3088;p34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089" name="Google Shape;3089;p34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3090" name="Google Shape;3090;p34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1" name="Google Shape;3091;p34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2" name="Google Shape;3092;p34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3" name="Google Shape;3093;p34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3094" name="Google Shape;3094;p34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95" name="Google Shape;3095;p34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96" name="Google Shape;3096;p34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3097" name="Google Shape;3097;p3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3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3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3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3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3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3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04" name="Google Shape;3104;p34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3105" name="Google Shape;3105;p34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34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34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34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34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34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11" name="Google Shape;3111;p34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3112" name="Google Shape;3112;p34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34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34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34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34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34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18" name="Google Shape;3118;p34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3119" name="Google Shape;3119;p3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3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3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3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3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3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3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26" name="Google Shape;3126;p34"/>
            <p:cNvSpPr/>
            <p:nvPr/>
          </p:nvSpPr>
          <p:spPr>
            <a:xfrm flipH="1" rot="-5400000">
              <a:off x="3117448" y="4709427"/>
              <a:ext cx="794966" cy="705004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27" name="Google Shape;3127;p34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3128" name="Google Shape;3128;p3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3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3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3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3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3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3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3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3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3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3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3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3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3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3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43" name="Google Shape;3143;p34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3144" name="Google Shape;3144;p3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3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3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3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3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3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3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3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3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3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3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3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3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3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3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9" name="Google Shape;3159;p34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3160" name="Google Shape;3160;p3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3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3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3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3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3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3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3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3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3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3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3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3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3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3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75" name="Google Shape;3175;p34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3176" name="Google Shape;3176;p34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3177" name="Google Shape;3177;p34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8" name="Google Shape;3178;p34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9" name="Google Shape;3179;p34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0" name="Google Shape;3180;p34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1" name="Google Shape;3181;p3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2" name="Google Shape;3182;p34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3" name="Google Shape;3183;p34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4" name="Google Shape;3184;p34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5" name="Google Shape;3185;p34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6" name="Google Shape;3186;p3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87" name="Google Shape;3187;p34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3188" name="Google Shape;3188;p3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9" name="Google Shape;3189;p3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90" name="Google Shape;3190;p34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3191" name="Google Shape;3191;p34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3192" name="Google Shape;3192;p34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3" name="Google Shape;3193;p34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4" name="Google Shape;3194;p34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5" name="Google Shape;3195;p34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6" name="Google Shape;3196;p3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7" name="Google Shape;3197;p34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8" name="Google Shape;3198;p34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9" name="Google Shape;3199;p34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0" name="Google Shape;3200;p34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1" name="Google Shape;3201;p3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02" name="Google Shape;3202;p34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3203" name="Google Shape;3203;p3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4" name="Google Shape;3204;p3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3205" name="Google Shape;3205;p34"/>
          <p:cNvSpPr/>
          <p:nvPr/>
        </p:nvSpPr>
        <p:spPr>
          <a:xfrm rot="10800000">
            <a:off x="595422" y="426403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6" name="Google Shape;3206;p34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7" name="Google Shape;3207;p34"/>
          <p:cNvSpPr txBox="1"/>
          <p:nvPr>
            <p:ph hasCustomPrompt="1" type="title"/>
          </p:nvPr>
        </p:nvSpPr>
        <p:spPr>
          <a:xfrm>
            <a:off x="1105450" y="2930500"/>
            <a:ext cx="1914600" cy="776700"/>
          </a:xfrm>
          <a:prstGeom prst="rect">
            <a:avLst/>
          </a:prstGeom>
          <a:solidFill>
            <a:schemeClr val="dk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208" name="Google Shape;3208;p34"/>
          <p:cNvSpPr txBox="1"/>
          <p:nvPr>
            <p:ph idx="1" type="subTitle"/>
          </p:nvPr>
        </p:nvSpPr>
        <p:spPr>
          <a:xfrm>
            <a:off x="1105450" y="3761975"/>
            <a:ext cx="19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9" name="Google Shape;3209;p34"/>
          <p:cNvSpPr txBox="1"/>
          <p:nvPr>
            <p:ph hasCustomPrompt="1" idx="2" type="title"/>
          </p:nvPr>
        </p:nvSpPr>
        <p:spPr>
          <a:xfrm>
            <a:off x="3614688" y="2930500"/>
            <a:ext cx="1914600" cy="776700"/>
          </a:xfrm>
          <a:prstGeom prst="rect">
            <a:avLst/>
          </a:prstGeom>
          <a:solidFill>
            <a:schemeClr val="lt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210" name="Google Shape;3210;p34"/>
          <p:cNvSpPr txBox="1"/>
          <p:nvPr>
            <p:ph idx="3" type="subTitle"/>
          </p:nvPr>
        </p:nvSpPr>
        <p:spPr>
          <a:xfrm>
            <a:off x="3614725" y="3761976"/>
            <a:ext cx="19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1" name="Google Shape;3211;p34"/>
          <p:cNvSpPr txBox="1"/>
          <p:nvPr>
            <p:ph hasCustomPrompt="1" idx="4" type="title"/>
          </p:nvPr>
        </p:nvSpPr>
        <p:spPr>
          <a:xfrm>
            <a:off x="6124000" y="2930500"/>
            <a:ext cx="1914600" cy="776700"/>
          </a:xfrm>
          <a:prstGeom prst="rect">
            <a:avLst/>
          </a:prstGeom>
          <a:solidFill>
            <a:schemeClr val="accent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212" name="Google Shape;3212;p34"/>
          <p:cNvSpPr txBox="1"/>
          <p:nvPr>
            <p:ph idx="5" type="subTitle"/>
          </p:nvPr>
        </p:nvSpPr>
        <p:spPr>
          <a:xfrm>
            <a:off x="6124000" y="3761975"/>
            <a:ext cx="19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3" name="Google Shape;3213;p34"/>
          <p:cNvSpPr txBox="1"/>
          <p:nvPr>
            <p:ph idx="6"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_2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5" name="Google Shape;3215;p35"/>
          <p:cNvGrpSpPr/>
          <p:nvPr/>
        </p:nvGrpSpPr>
        <p:grpSpPr>
          <a:xfrm flipH="1">
            <a:off x="-645607" y="-357136"/>
            <a:ext cx="10434721" cy="5486443"/>
            <a:chOff x="-642484" y="-343175"/>
            <a:chExt cx="10434721" cy="5486443"/>
          </a:xfrm>
        </p:grpSpPr>
        <p:sp>
          <p:nvSpPr>
            <p:cNvPr id="3216" name="Google Shape;3216;p35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7" name="Google Shape;3217;p35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3218" name="Google Shape;3218;p35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35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35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35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35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35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24" name="Google Shape;3224;p35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35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26" name="Google Shape;3226;p35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3227" name="Google Shape;3227;p35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35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35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35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35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35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33" name="Google Shape;3233;p35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35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35" name="Google Shape;3235;p35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3236" name="Google Shape;3236;p35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35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35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35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40" name="Google Shape;3240;p35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41" name="Google Shape;3241;p35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3242" name="Google Shape;3242;p3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3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3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3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3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3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3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3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3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3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3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3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3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3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3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3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3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3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3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3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62" name="Google Shape;3262;p35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35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35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35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66" name="Google Shape;3266;p35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3267" name="Google Shape;3267;p35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35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35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35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71" name="Google Shape;3271;p35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72" name="Google Shape;3272;p35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3273" name="Google Shape;3273;p35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3274" name="Google Shape;3274;p3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5" name="Google Shape;3275;p3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6" name="Google Shape;3276;p3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7" name="Google Shape;3277;p3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8" name="Google Shape;3278;p3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9" name="Google Shape;3279;p3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0" name="Google Shape;3280;p3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1" name="Google Shape;3281;p3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2" name="Google Shape;3282;p3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3" name="Google Shape;3283;p3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84" name="Google Shape;3284;p35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3285" name="Google Shape;3285;p3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6" name="Google Shape;3286;p3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287" name="Google Shape;3287;p35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3288" name="Google Shape;3288;p35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3289" name="Google Shape;3289;p3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0" name="Google Shape;3290;p3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1" name="Google Shape;3291;p3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2" name="Google Shape;3292;p3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3" name="Google Shape;3293;p3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4" name="Google Shape;3294;p3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5" name="Google Shape;3295;p3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6" name="Google Shape;3296;p3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7" name="Google Shape;3297;p3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8" name="Google Shape;3298;p3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99" name="Google Shape;3299;p35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3300" name="Google Shape;3300;p3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1" name="Google Shape;3301;p3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02" name="Google Shape;3302;p35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35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35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05" name="Google Shape;3305;p35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3306" name="Google Shape;3306;p3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3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3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3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3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3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3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3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3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3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3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3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3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3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3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3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3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3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3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3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26" name="Google Shape;3326;p35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27" name="Google Shape;3327;p35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3328" name="Google Shape;3328;p3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9" name="Google Shape;3329;p3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3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3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3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3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3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3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3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3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3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9" name="Google Shape;3339;p3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3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3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3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3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4" name="Google Shape;3344;p3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3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3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7" name="Google Shape;3347;p3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48" name="Google Shape;3348;p35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3349" name="Google Shape;3349;p3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3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3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2" name="Google Shape;3352;p3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3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3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3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3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35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35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35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35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3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3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3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3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3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3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3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3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69" name="Google Shape;3369;p35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3370" name="Google Shape;3370;p35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3371" name="Google Shape;3371;p35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2" name="Google Shape;3372;p35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3" name="Google Shape;3373;p35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4" name="Google Shape;3374;p35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375" name="Google Shape;3375;p35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35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377" name="Google Shape;3377;p35"/>
          <p:cNvSpPr/>
          <p:nvPr/>
        </p:nvSpPr>
        <p:spPr>
          <a:xfrm flipH="1">
            <a:off x="599629" y="421939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8" name="Google Shape;3378;p35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9" name="Google Shape;3379;p3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80" name="Google Shape;3380;p35"/>
          <p:cNvSpPr/>
          <p:nvPr/>
        </p:nvSpPr>
        <p:spPr>
          <a:xfrm>
            <a:off x="500575" y="4738851"/>
            <a:ext cx="300300" cy="1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_1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2" name="Google Shape;3382;p36"/>
          <p:cNvGrpSpPr/>
          <p:nvPr/>
        </p:nvGrpSpPr>
        <p:grpSpPr>
          <a:xfrm rot="10800000">
            <a:off x="-649628" y="-10803"/>
            <a:ext cx="10434721" cy="5486443"/>
            <a:chOff x="-642484" y="-343175"/>
            <a:chExt cx="10434721" cy="5486443"/>
          </a:xfrm>
        </p:grpSpPr>
        <p:sp>
          <p:nvSpPr>
            <p:cNvPr id="3383" name="Google Shape;3383;p36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84" name="Google Shape;3384;p36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3385" name="Google Shape;3385;p36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36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36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36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36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36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91" name="Google Shape;3391;p36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36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93" name="Google Shape;3393;p36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3394" name="Google Shape;3394;p36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36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36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36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36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36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00" name="Google Shape;3400;p36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36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02" name="Google Shape;3402;p36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3403" name="Google Shape;3403;p36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36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36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36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07" name="Google Shape;3407;p36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08" name="Google Shape;3408;p36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3409" name="Google Shape;3409;p3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3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3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3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3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3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3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3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3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3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3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3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3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3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3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3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3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3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3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3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29" name="Google Shape;3429;p36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36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36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36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33" name="Google Shape;3433;p36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3434" name="Google Shape;3434;p36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36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36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36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38" name="Google Shape;3438;p36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39" name="Google Shape;3439;p36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3440" name="Google Shape;3440;p36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3441" name="Google Shape;3441;p36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2" name="Google Shape;3442;p36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3" name="Google Shape;3443;p36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4" name="Google Shape;3444;p36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5" name="Google Shape;3445;p3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6" name="Google Shape;3446;p3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7" name="Google Shape;3447;p36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8" name="Google Shape;3448;p36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9" name="Google Shape;3449;p36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0" name="Google Shape;3450;p36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51" name="Google Shape;3451;p36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3452" name="Google Shape;3452;p3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3" name="Google Shape;3453;p3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454" name="Google Shape;3454;p36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3455" name="Google Shape;3455;p36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3456" name="Google Shape;3456;p36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7" name="Google Shape;3457;p36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8" name="Google Shape;3458;p36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9" name="Google Shape;3459;p36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0" name="Google Shape;3460;p3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1" name="Google Shape;3461;p3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2" name="Google Shape;3462;p36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3" name="Google Shape;3463;p36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4" name="Google Shape;3464;p36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5" name="Google Shape;3465;p36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66" name="Google Shape;3466;p36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3467" name="Google Shape;3467;p3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8" name="Google Shape;3468;p3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469" name="Google Shape;3469;p36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36"/>
            <p:cNvSpPr/>
            <p:nvPr/>
          </p:nvSpPr>
          <p:spPr>
            <a:xfrm>
              <a:off x="-39345" y="-58357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36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72" name="Google Shape;3472;p36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3473" name="Google Shape;3473;p3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3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3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3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3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3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3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3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3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3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3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3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3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3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3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3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3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3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3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3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93" name="Google Shape;3493;p36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94" name="Google Shape;3494;p36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3495" name="Google Shape;3495;p3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3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3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3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3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3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3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3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3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3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3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3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3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3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3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3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3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3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3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3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15" name="Google Shape;3515;p36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3516" name="Google Shape;3516;p3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3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3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3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3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3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3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3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3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3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3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3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3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3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3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3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3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3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3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3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36" name="Google Shape;3536;p36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3537" name="Google Shape;3537;p36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3538" name="Google Shape;3538;p36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9" name="Google Shape;3539;p36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0" name="Google Shape;3540;p36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1" name="Google Shape;3541;p36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542" name="Google Shape;3542;p36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36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544" name="Google Shape;3544;p36"/>
          <p:cNvSpPr/>
          <p:nvPr/>
        </p:nvSpPr>
        <p:spPr>
          <a:xfrm rot="10800000">
            <a:off x="595609" y="424865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5" name="Google Shape;3545;p36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6" name="Google Shape;3546;p3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3547" name="Shape 3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8" name="Google Shape;3548;p37"/>
          <p:cNvGrpSpPr/>
          <p:nvPr/>
        </p:nvGrpSpPr>
        <p:grpSpPr>
          <a:xfrm flipH="1" rot="10800000">
            <a:off x="-643800" y="10771"/>
            <a:ext cx="10434721" cy="5486443"/>
            <a:chOff x="-642484" y="-343175"/>
            <a:chExt cx="10434721" cy="5486443"/>
          </a:xfrm>
        </p:grpSpPr>
        <p:sp>
          <p:nvSpPr>
            <p:cNvPr id="3549" name="Google Shape;3549;p37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50" name="Google Shape;3550;p37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3551" name="Google Shape;3551;p37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37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37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37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37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37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57" name="Google Shape;3557;p37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37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59" name="Google Shape;3559;p37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3560" name="Google Shape;3560;p37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37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37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37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37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37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66" name="Google Shape;3566;p37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37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8" name="Google Shape;3568;p37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3569" name="Google Shape;3569;p37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37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37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37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73" name="Google Shape;3573;p37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74" name="Google Shape;3574;p37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3575" name="Google Shape;3575;p3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3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3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3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3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3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3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3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3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3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3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3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3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3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3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3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3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3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3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3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95" name="Google Shape;3595;p37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37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37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37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99" name="Google Shape;3599;p37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3600" name="Google Shape;3600;p37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37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37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37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04" name="Google Shape;3604;p37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05" name="Google Shape;3605;p37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3606" name="Google Shape;3606;p37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3607" name="Google Shape;3607;p3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8" name="Google Shape;3608;p3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9" name="Google Shape;3609;p3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0" name="Google Shape;3610;p3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1" name="Google Shape;3611;p3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2" name="Google Shape;3612;p3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3" name="Google Shape;3613;p3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4" name="Google Shape;3614;p3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5" name="Google Shape;3615;p3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6" name="Google Shape;3616;p3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17" name="Google Shape;3617;p37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3618" name="Google Shape;3618;p3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9" name="Google Shape;3619;p3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620" name="Google Shape;3620;p37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3621" name="Google Shape;3621;p37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3622" name="Google Shape;3622;p3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3" name="Google Shape;3623;p3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4" name="Google Shape;3624;p3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5" name="Google Shape;3625;p3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6" name="Google Shape;3626;p3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7" name="Google Shape;3627;p3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8" name="Google Shape;3628;p3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9" name="Google Shape;3629;p3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0" name="Google Shape;3630;p3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1" name="Google Shape;3631;p3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32" name="Google Shape;3632;p37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3633" name="Google Shape;3633;p3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4" name="Google Shape;3634;p3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635" name="Google Shape;3635;p37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37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37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38" name="Google Shape;3638;p37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3639" name="Google Shape;3639;p3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3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3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3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3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3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3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3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3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3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3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3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3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3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3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3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3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3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3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3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9" name="Google Shape;3659;p37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60" name="Google Shape;3660;p37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3661" name="Google Shape;3661;p3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3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3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3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3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3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3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3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3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3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3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3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3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3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3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3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3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3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3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3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81" name="Google Shape;3681;p37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3682" name="Google Shape;3682;p3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3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3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3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3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3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3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3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3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3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3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3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3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3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3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3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3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3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3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3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02" name="Google Shape;3702;p37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3703" name="Google Shape;3703;p37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3704" name="Google Shape;3704;p37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5" name="Google Shape;3705;p37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6" name="Google Shape;3706;p37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7" name="Google Shape;3707;p37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708" name="Google Shape;3708;p37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37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710" name="Google Shape;3710;p37"/>
          <p:cNvSpPr/>
          <p:nvPr/>
        </p:nvSpPr>
        <p:spPr>
          <a:xfrm flipH="1" rot="10800000">
            <a:off x="595684" y="424191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1" name="Google Shape;3711;p37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2" name="Google Shape;3712;p37"/>
          <p:cNvSpPr txBox="1"/>
          <p:nvPr>
            <p:ph type="title"/>
          </p:nvPr>
        </p:nvSpPr>
        <p:spPr>
          <a:xfrm>
            <a:off x="720000" y="535000"/>
            <a:ext cx="7704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3713" name="Shape 3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4" name="Google Shape;3714;p38"/>
          <p:cNvGrpSpPr/>
          <p:nvPr/>
        </p:nvGrpSpPr>
        <p:grpSpPr>
          <a:xfrm>
            <a:off x="-617006" y="-443620"/>
            <a:ext cx="10375344" cy="6401112"/>
            <a:chOff x="-617006" y="-443620"/>
            <a:chExt cx="10375344" cy="6401112"/>
          </a:xfrm>
        </p:grpSpPr>
        <p:sp>
          <p:nvSpPr>
            <p:cNvPr id="3715" name="Google Shape;3715;p38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38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38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18" name="Google Shape;3718;p38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3719" name="Google Shape;3719;p3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3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3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3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3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3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3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26" name="Google Shape;3726;p38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38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38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38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38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38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38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38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34" name="Google Shape;3734;p38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3735" name="Google Shape;3735;p3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3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3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3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3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3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3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42" name="Google Shape;3742;p38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3743" name="Google Shape;3743;p38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3744" name="Google Shape;3744;p38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745" name="Google Shape;3745;p38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3746" name="Google Shape;3746;p38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7" name="Google Shape;3747;p38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8" name="Google Shape;3748;p38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9" name="Google Shape;3749;p38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3750" name="Google Shape;3750;p38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51" name="Google Shape;3751;p38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3752" name="Google Shape;3752;p38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3753" name="Google Shape;3753;p38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754" name="Google Shape;3754;p38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3755" name="Google Shape;3755;p38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6" name="Google Shape;3756;p38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7" name="Google Shape;3757;p38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8" name="Google Shape;3758;p38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3759" name="Google Shape;3759;p38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60" name="Google Shape;3760;p38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61" name="Google Shape;3761;p38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3762" name="Google Shape;3762;p3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3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3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3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3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3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3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69" name="Google Shape;3769;p38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3770" name="Google Shape;3770;p38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38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38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38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38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38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76" name="Google Shape;3776;p38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3777" name="Google Shape;3777;p38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38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38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38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38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38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83" name="Google Shape;3783;p38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3784" name="Google Shape;3784;p3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3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3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3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3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3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3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91" name="Google Shape;3791;p38"/>
            <p:cNvSpPr/>
            <p:nvPr/>
          </p:nvSpPr>
          <p:spPr>
            <a:xfrm flipH="1" rot="-5400000">
              <a:off x="3115771" y="4711105"/>
              <a:ext cx="824548" cy="731238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92" name="Google Shape;3792;p38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3793" name="Google Shape;3793;p3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3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3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3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3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3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3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3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3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38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3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3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3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3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3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8" name="Google Shape;3808;p38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3809" name="Google Shape;3809;p3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3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3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3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3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3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3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3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3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38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3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3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3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3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3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24" name="Google Shape;3824;p38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3825" name="Google Shape;3825;p3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3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3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3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3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3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3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3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3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38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3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3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3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3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3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40" name="Google Shape;3840;p38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3841" name="Google Shape;3841;p38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3842" name="Google Shape;3842;p38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3" name="Google Shape;3843;p38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4" name="Google Shape;3844;p38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5" name="Google Shape;3845;p38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6" name="Google Shape;3846;p3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7" name="Google Shape;3847;p38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8" name="Google Shape;3848;p38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9" name="Google Shape;3849;p38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0" name="Google Shape;3850;p38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1" name="Google Shape;3851;p3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52" name="Google Shape;3852;p38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3853" name="Google Shape;3853;p3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4" name="Google Shape;3854;p3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55" name="Google Shape;3855;p38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3856" name="Google Shape;3856;p38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3857" name="Google Shape;3857;p38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8" name="Google Shape;3858;p38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9" name="Google Shape;3859;p38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0" name="Google Shape;3860;p38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1" name="Google Shape;3861;p3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2" name="Google Shape;3862;p38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3" name="Google Shape;3863;p38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4" name="Google Shape;3864;p38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5" name="Google Shape;3865;p38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6" name="Google Shape;3866;p3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67" name="Google Shape;3867;p38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3868" name="Google Shape;3868;p3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9" name="Google Shape;3869;p3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3870" name="Google Shape;3870;p38"/>
          <p:cNvSpPr/>
          <p:nvPr/>
        </p:nvSpPr>
        <p:spPr>
          <a:xfrm rot="10800000">
            <a:off x="596625" y="425200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1" name="Google Shape;3871;p38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2" name="Google Shape;3872;p38"/>
          <p:cNvSpPr txBox="1"/>
          <p:nvPr>
            <p:ph type="title"/>
          </p:nvPr>
        </p:nvSpPr>
        <p:spPr>
          <a:xfrm>
            <a:off x="720000" y="535000"/>
            <a:ext cx="7704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873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4" name="Google Shape;3874;p39"/>
          <p:cNvGrpSpPr/>
          <p:nvPr/>
        </p:nvGrpSpPr>
        <p:grpSpPr>
          <a:xfrm rot="10800000">
            <a:off x="-615669" y="-814406"/>
            <a:ext cx="10375344" cy="6401112"/>
            <a:chOff x="-617006" y="-443620"/>
            <a:chExt cx="10375344" cy="6401112"/>
          </a:xfrm>
        </p:grpSpPr>
        <p:sp>
          <p:nvSpPr>
            <p:cNvPr id="3875" name="Google Shape;3875;p39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39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39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78" name="Google Shape;3878;p39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3879" name="Google Shape;3879;p3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3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3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3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3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3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3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86" name="Google Shape;3886;p39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39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39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39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39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39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39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39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94" name="Google Shape;3894;p39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3895" name="Google Shape;3895;p3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3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3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3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3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3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3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02" name="Google Shape;3902;p39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3903" name="Google Shape;3903;p3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3904" name="Google Shape;3904;p3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905" name="Google Shape;3905;p3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3906" name="Google Shape;3906;p3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7" name="Google Shape;3907;p3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8" name="Google Shape;3908;p3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9" name="Google Shape;3909;p3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3910" name="Google Shape;3910;p3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11" name="Google Shape;3911;p39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3912" name="Google Shape;3912;p3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3913" name="Google Shape;3913;p3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914" name="Google Shape;3914;p3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3915" name="Google Shape;3915;p3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6" name="Google Shape;3916;p3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7" name="Google Shape;3917;p3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8" name="Google Shape;3918;p3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3919" name="Google Shape;3919;p3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20" name="Google Shape;3920;p39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21" name="Google Shape;3921;p39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3922" name="Google Shape;3922;p3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3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3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3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3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3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3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29" name="Google Shape;3929;p39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3930" name="Google Shape;3930;p3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3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3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3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3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3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6" name="Google Shape;3936;p39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3937" name="Google Shape;3937;p3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3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3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3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3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3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43" name="Google Shape;3943;p39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3944" name="Google Shape;3944;p3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3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3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3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3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3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3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51" name="Google Shape;3951;p39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52" name="Google Shape;3952;p39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3953" name="Google Shape;3953;p3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3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3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3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3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3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3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3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3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3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3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3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3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3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3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68" name="Google Shape;3968;p39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3969" name="Google Shape;3969;p3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3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3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3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3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3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3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3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3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3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3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3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3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3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3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84" name="Google Shape;3984;p39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3985" name="Google Shape;3985;p3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3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3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3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3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3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3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3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3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3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3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3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3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3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3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00" name="Google Shape;4000;p39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4001" name="Google Shape;4001;p3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4002" name="Google Shape;4002;p3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3" name="Google Shape;4003;p3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4" name="Google Shape;4004;p3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5" name="Google Shape;4005;p3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6" name="Google Shape;4006;p3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7" name="Google Shape;4007;p3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8" name="Google Shape;4008;p3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9" name="Google Shape;4009;p3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0" name="Google Shape;4010;p3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1" name="Google Shape;4011;p3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12" name="Google Shape;4012;p3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4013" name="Google Shape;4013;p3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4" name="Google Shape;4014;p3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015" name="Google Shape;4015;p39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4016" name="Google Shape;4016;p3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4017" name="Google Shape;4017;p3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8" name="Google Shape;4018;p3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9" name="Google Shape;4019;p3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0" name="Google Shape;4020;p3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1" name="Google Shape;4021;p3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2" name="Google Shape;4022;p3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3" name="Google Shape;4023;p3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4" name="Google Shape;4024;p3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5" name="Google Shape;4025;p3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6" name="Google Shape;4026;p3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27" name="Google Shape;4027;p3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4028" name="Google Shape;4028;p3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9" name="Google Shape;4029;p3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030" name="Google Shape;4030;p39"/>
          <p:cNvSpPr/>
          <p:nvPr/>
        </p:nvSpPr>
        <p:spPr>
          <a:xfrm>
            <a:off x="596700" y="425676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1" name="Google Shape;4031;p39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2" name="Google Shape;4032;p39"/>
          <p:cNvSpPr txBox="1"/>
          <p:nvPr>
            <p:ph type="ctrTitle"/>
          </p:nvPr>
        </p:nvSpPr>
        <p:spPr>
          <a:xfrm>
            <a:off x="2430000" y="611200"/>
            <a:ext cx="42840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033" name="Google Shape;4033;p39"/>
          <p:cNvSpPr txBox="1"/>
          <p:nvPr>
            <p:ph idx="1" type="subTitle"/>
          </p:nvPr>
        </p:nvSpPr>
        <p:spPr>
          <a:xfrm>
            <a:off x="2425050" y="2028400"/>
            <a:ext cx="4293900" cy="13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4" name="Google Shape;4034;p39"/>
          <p:cNvSpPr txBox="1"/>
          <p:nvPr/>
        </p:nvSpPr>
        <p:spPr>
          <a:xfrm>
            <a:off x="2779350" y="3438500"/>
            <a:ext cx="35853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CREDITS:</a:t>
            </a:r>
            <a:r>
              <a:rPr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,</a:t>
            </a:r>
            <a:r>
              <a:rPr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including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,</a:t>
            </a:r>
            <a:r>
              <a:rPr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and infographics &amp;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4035" name="Shape 4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6" name="Google Shape;4036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7" name="Google Shape;4037;p40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8" name="Google Shape;4038;p40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4039" name="Shape 4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0" name="Google Shape;4040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41" name="Google Shape;4041;p41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2" name="Google Shape;4042;p41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2">
    <p:spTree>
      <p:nvGrpSpPr>
        <p:cNvPr id="4043" name="Shape 4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4" name="Google Shape;4044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" y="0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45" name="Google Shape;4045;p42"/>
          <p:cNvSpPr/>
          <p:nvPr/>
        </p:nvSpPr>
        <p:spPr>
          <a:xfrm>
            <a:off x="597000" y="1008450"/>
            <a:ext cx="7950000" cy="31266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6" name="Google Shape;4046;p42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050" name="Shape 4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1" name="Google Shape;4051;p44"/>
          <p:cNvGrpSpPr/>
          <p:nvPr/>
        </p:nvGrpSpPr>
        <p:grpSpPr>
          <a:xfrm>
            <a:off x="-42362" y="-175031"/>
            <a:ext cx="9461688" cy="5504974"/>
            <a:chOff x="-42362" y="-175031"/>
            <a:chExt cx="9461688" cy="5504974"/>
          </a:xfrm>
        </p:grpSpPr>
        <p:grpSp>
          <p:nvGrpSpPr>
            <p:cNvPr id="4052" name="Google Shape;4052;p44"/>
            <p:cNvGrpSpPr/>
            <p:nvPr/>
          </p:nvGrpSpPr>
          <p:grpSpPr>
            <a:xfrm>
              <a:off x="5197186" y="72872"/>
              <a:ext cx="1047744" cy="1047680"/>
              <a:chOff x="2058513" y="5280413"/>
              <a:chExt cx="815175" cy="815125"/>
            </a:xfrm>
          </p:grpSpPr>
          <p:sp>
            <p:nvSpPr>
              <p:cNvPr id="4053" name="Google Shape;4053;p44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44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44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44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44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44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59" name="Google Shape;4059;p44"/>
            <p:cNvSpPr/>
            <p:nvPr/>
          </p:nvSpPr>
          <p:spPr>
            <a:xfrm>
              <a:off x="7845813" y="361938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44"/>
            <p:cNvSpPr/>
            <p:nvPr/>
          </p:nvSpPr>
          <p:spPr>
            <a:xfrm>
              <a:off x="8476602" y="1000220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61" name="Google Shape;4061;p44"/>
            <p:cNvGrpSpPr/>
            <p:nvPr/>
          </p:nvGrpSpPr>
          <p:grpSpPr>
            <a:xfrm>
              <a:off x="8493992" y="1646196"/>
              <a:ext cx="603550" cy="1224500"/>
              <a:chOff x="3318525" y="1943475"/>
              <a:chExt cx="603550" cy="1224500"/>
            </a:xfrm>
          </p:grpSpPr>
          <p:sp>
            <p:nvSpPr>
              <p:cNvPr id="4062" name="Google Shape;4062;p4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3" name="Google Shape;4063;p4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4" name="Google Shape;4064;p4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4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66" name="Google Shape;4066;p44"/>
            <p:cNvSpPr/>
            <p:nvPr/>
          </p:nvSpPr>
          <p:spPr>
            <a:xfrm>
              <a:off x="7838700" y="4155850"/>
              <a:ext cx="939832" cy="95634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44"/>
            <p:cNvSpPr/>
            <p:nvPr/>
          </p:nvSpPr>
          <p:spPr>
            <a:xfrm>
              <a:off x="1307400" y="448162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44"/>
            <p:cNvSpPr/>
            <p:nvPr/>
          </p:nvSpPr>
          <p:spPr>
            <a:xfrm>
              <a:off x="2576425" y="4478525"/>
              <a:ext cx="316672" cy="63744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44"/>
            <p:cNvSpPr/>
            <p:nvPr/>
          </p:nvSpPr>
          <p:spPr>
            <a:xfrm>
              <a:off x="38450" y="38700"/>
              <a:ext cx="1267044" cy="64026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70" name="Google Shape;4070;p44"/>
            <p:cNvGrpSpPr/>
            <p:nvPr/>
          </p:nvGrpSpPr>
          <p:grpSpPr>
            <a:xfrm>
              <a:off x="770638" y="137225"/>
              <a:ext cx="438925" cy="438850"/>
              <a:chOff x="776800" y="137225"/>
              <a:chExt cx="438925" cy="438850"/>
            </a:xfrm>
          </p:grpSpPr>
          <p:sp>
            <p:nvSpPr>
              <p:cNvPr id="4071" name="Google Shape;4071;p44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2" name="Google Shape;4072;p44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3" name="Google Shape;4073;p44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44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5" name="Google Shape;4075;p44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6" name="Google Shape;4076;p4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4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4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9" name="Google Shape;4079;p4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0" name="Google Shape;4080;p4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4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4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4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4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4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4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4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4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4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4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44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2" name="Google Shape;4092;p44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44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44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44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96" name="Google Shape;4096;p44"/>
            <p:cNvGrpSpPr/>
            <p:nvPr/>
          </p:nvGrpSpPr>
          <p:grpSpPr>
            <a:xfrm>
              <a:off x="7839084" y="2898798"/>
              <a:ext cx="1282608" cy="316752"/>
              <a:chOff x="4048825" y="7037925"/>
              <a:chExt cx="1241875" cy="310450"/>
            </a:xfrm>
          </p:grpSpPr>
          <p:sp>
            <p:nvSpPr>
              <p:cNvPr id="4097" name="Google Shape;4097;p44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44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44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44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44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44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44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44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05" name="Google Shape;4105;p44"/>
            <p:cNvSpPr/>
            <p:nvPr/>
          </p:nvSpPr>
          <p:spPr>
            <a:xfrm>
              <a:off x="3210100" y="4476900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06" name="Google Shape;4106;p44"/>
            <p:cNvGrpSpPr/>
            <p:nvPr/>
          </p:nvGrpSpPr>
          <p:grpSpPr>
            <a:xfrm>
              <a:off x="8779450" y="4155925"/>
              <a:ext cx="341779" cy="961025"/>
              <a:chOff x="6842975" y="5175147"/>
              <a:chExt cx="331246" cy="931406"/>
            </a:xfrm>
          </p:grpSpPr>
          <p:sp>
            <p:nvSpPr>
              <p:cNvPr id="4107" name="Google Shape;4107;p44"/>
              <p:cNvSpPr/>
              <p:nvPr/>
            </p:nvSpPr>
            <p:spPr>
              <a:xfrm>
                <a:off x="6842975" y="5485650"/>
                <a:ext cx="331246" cy="310475"/>
              </a:xfrm>
              <a:custGeom>
                <a:rect b="b" l="l" r="r" t="t"/>
                <a:pathLst>
                  <a:path extrusionOk="0" h="12419" w="12419">
                    <a:moveTo>
                      <a:pt x="1" y="0"/>
                    </a:moveTo>
                    <a:lnTo>
                      <a:pt x="1" y="12419"/>
                    </a:lnTo>
                    <a:lnTo>
                      <a:pt x="12419" y="12419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rgbClr val="FD7500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44"/>
              <p:cNvSpPr/>
              <p:nvPr/>
            </p:nvSpPr>
            <p:spPr>
              <a:xfrm>
                <a:off x="6946381" y="55798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1" y="1093"/>
                      <a:pt x="1" y="2442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2"/>
                    </a:cubicBezTo>
                    <a:cubicBezTo>
                      <a:pt x="4885" y="1093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44"/>
              <p:cNvSpPr/>
              <p:nvPr/>
            </p:nvSpPr>
            <p:spPr>
              <a:xfrm>
                <a:off x="6842975" y="5175147"/>
                <a:ext cx="331246" cy="310500"/>
              </a:xfrm>
              <a:custGeom>
                <a:rect b="b" l="l" r="r" t="t"/>
                <a:pathLst>
                  <a:path extrusionOk="0" h="12420" w="12419">
                    <a:moveTo>
                      <a:pt x="1" y="1"/>
                    </a:moveTo>
                    <a:lnTo>
                      <a:pt x="1" y="12419"/>
                    </a:lnTo>
                    <a:lnTo>
                      <a:pt x="12419" y="12419"/>
                    </a:lnTo>
                    <a:lnTo>
                      <a:pt x="12419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44"/>
              <p:cNvSpPr/>
              <p:nvPr/>
            </p:nvSpPr>
            <p:spPr>
              <a:xfrm>
                <a:off x="6946381" y="5269350"/>
                <a:ext cx="122125" cy="122150"/>
              </a:xfrm>
              <a:custGeom>
                <a:rect b="b" l="l" r="r" t="t"/>
                <a:pathLst>
                  <a:path extrusionOk="0" h="4886" w="4885">
                    <a:moveTo>
                      <a:pt x="2443" y="1"/>
                    </a:moveTo>
                    <a:cubicBezTo>
                      <a:pt x="1094" y="1"/>
                      <a:pt x="1" y="1094"/>
                      <a:pt x="1" y="2443"/>
                    </a:cubicBezTo>
                    <a:cubicBezTo>
                      <a:pt x="1" y="3792"/>
                      <a:pt x="1094" y="4885"/>
                      <a:pt x="2443" y="4885"/>
                    </a:cubicBezTo>
                    <a:cubicBezTo>
                      <a:pt x="3791" y="4885"/>
                      <a:pt x="4885" y="3792"/>
                      <a:pt x="4885" y="2443"/>
                    </a:cubicBezTo>
                    <a:cubicBezTo>
                      <a:pt x="4885" y="1094"/>
                      <a:pt x="3791" y="1"/>
                      <a:pt x="2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44"/>
              <p:cNvSpPr/>
              <p:nvPr/>
            </p:nvSpPr>
            <p:spPr>
              <a:xfrm>
                <a:off x="6842975" y="5796078"/>
                <a:ext cx="331246" cy="310475"/>
              </a:xfrm>
              <a:custGeom>
                <a:rect b="b" l="l" r="r" t="t"/>
                <a:pathLst>
                  <a:path extrusionOk="0" h="12419" w="12419">
                    <a:moveTo>
                      <a:pt x="1" y="0"/>
                    </a:moveTo>
                    <a:lnTo>
                      <a:pt x="1" y="12419"/>
                    </a:lnTo>
                    <a:lnTo>
                      <a:pt x="12419" y="12419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44"/>
              <p:cNvSpPr/>
              <p:nvPr/>
            </p:nvSpPr>
            <p:spPr>
              <a:xfrm>
                <a:off x="6946381" y="5890250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13" name="Google Shape;4113;p44"/>
            <p:cNvGrpSpPr/>
            <p:nvPr/>
          </p:nvGrpSpPr>
          <p:grpSpPr>
            <a:xfrm>
              <a:off x="2662600" y="4575293"/>
              <a:ext cx="144300" cy="438475"/>
              <a:chOff x="5527150" y="7031775"/>
              <a:chExt cx="144300" cy="438475"/>
            </a:xfrm>
          </p:grpSpPr>
          <p:sp>
            <p:nvSpPr>
              <p:cNvPr id="4114" name="Google Shape;4114;p44"/>
              <p:cNvSpPr/>
              <p:nvPr/>
            </p:nvSpPr>
            <p:spPr>
              <a:xfrm>
                <a:off x="5527150" y="71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44"/>
              <p:cNvSpPr/>
              <p:nvPr/>
            </p:nvSpPr>
            <p:spPr>
              <a:xfrm>
                <a:off x="5625225" y="71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5"/>
                      <a:pt x="0" y="926"/>
                    </a:cubicBezTo>
                    <a:cubicBezTo>
                      <a:pt x="0" y="1436"/>
                      <a:pt x="413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44"/>
              <p:cNvSpPr/>
              <p:nvPr/>
            </p:nvSpPr>
            <p:spPr>
              <a:xfrm>
                <a:off x="5527150" y="732597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3"/>
                      <a:pt x="1" y="924"/>
                    </a:cubicBezTo>
                    <a:cubicBezTo>
                      <a:pt x="1" y="1434"/>
                      <a:pt x="414" y="1849"/>
                      <a:pt x="925" y="1849"/>
                    </a:cubicBezTo>
                    <a:cubicBezTo>
                      <a:pt x="1435" y="1849"/>
                      <a:pt x="1850" y="1434"/>
                      <a:pt x="1850" y="924"/>
                    </a:cubicBezTo>
                    <a:cubicBezTo>
                      <a:pt x="1850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44"/>
              <p:cNvSpPr/>
              <p:nvPr/>
            </p:nvSpPr>
            <p:spPr>
              <a:xfrm>
                <a:off x="5625225" y="732597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3" y="0"/>
                      <a:pt x="0" y="413"/>
                      <a:pt x="0" y="924"/>
                    </a:cubicBezTo>
                    <a:cubicBezTo>
                      <a:pt x="0" y="1434"/>
                      <a:pt x="413" y="1849"/>
                      <a:pt x="925" y="1849"/>
                    </a:cubicBezTo>
                    <a:cubicBezTo>
                      <a:pt x="1435" y="1849"/>
                      <a:pt x="1849" y="1434"/>
                      <a:pt x="1849" y="924"/>
                    </a:cubicBezTo>
                    <a:cubicBezTo>
                      <a:pt x="1849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44"/>
              <p:cNvSpPr/>
              <p:nvPr/>
            </p:nvSpPr>
            <p:spPr>
              <a:xfrm>
                <a:off x="5527150" y="742402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50" y="1435"/>
                      <a:pt x="1850" y="925"/>
                    </a:cubicBezTo>
                    <a:cubicBezTo>
                      <a:pt x="1850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44"/>
              <p:cNvSpPr/>
              <p:nvPr/>
            </p:nvSpPr>
            <p:spPr>
              <a:xfrm>
                <a:off x="5625225" y="742402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5" y="0"/>
                      <a:pt x="0" y="415"/>
                      <a:pt x="0" y="925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44"/>
              <p:cNvSpPr/>
              <p:nvPr/>
            </p:nvSpPr>
            <p:spPr>
              <a:xfrm>
                <a:off x="5527150" y="722790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50" y="1435"/>
                      <a:pt x="1850" y="925"/>
                    </a:cubicBezTo>
                    <a:cubicBezTo>
                      <a:pt x="1850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44"/>
              <p:cNvSpPr/>
              <p:nvPr/>
            </p:nvSpPr>
            <p:spPr>
              <a:xfrm>
                <a:off x="5625225" y="7227900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4"/>
                      <a:pt x="0" y="925"/>
                    </a:cubicBezTo>
                    <a:cubicBezTo>
                      <a:pt x="0" y="1435"/>
                      <a:pt x="413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44"/>
              <p:cNvSpPr/>
              <p:nvPr/>
            </p:nvSpPr>
            <p:spPr>
              <a:xfrm>
                <a:off x="5527150" y="70317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44"/>
              <p:cNvSpPr/>
              <p:nvPr/>
            </p:nvSpPr>
            <p:spPr>
              <a:xfrm>
                <a:off x="5625225" y="70317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5"/>
                      <a:pt x="0" y="926"/>
                    </a:cubicBezTo>
                    <a:cubicBezTo>
                      <a:pt x="0" y="1436"/>
                      <a:pt x="415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124" name="Google Shape;4124;p44"/>
            <p:cNvCxnSpPr/>
            <p:nvPr/>
          </p:nvCxnSpPr>
          <p:spPr>
            <a:xfrm>
              <a:off x="0" y="678925"/>
              <a:ext cx="7845000" cy="0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25" name="Google Shape;4125;p44"/>
            <p:cNvCxnSpPr/>
            <p:nvPr/>
          </p:nvCxnSpPr>
          <p:spPr>
            <a:xfrm>
              <a:off x="7840050" y="0"/>
              <a:ext cx="0" cy="5143500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26" name="Google Shape;4126;p44"/>
            <p:cNvCxnSpPr/>
            <p:nvPr/>
          </p:nvCxnSpPr>
          <p:spPr>
            <a:xfrm>
              <a:off x="1305425" y="0"/>
              <a:ext cx="0" cy="5143500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27" name="Google Shape;4127;p44"/>
            <p:cNvSpPr/>
            <p:nvPr/>
          </p:nvSpPr>
          <p:spPr>
            <a:xfrm rot="-5400000">
              <a:off x="3756776" y="-597908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44"/>
            <p:cNvSpPr/>
            <p:nvPr/>
          </p:nvSpPr>
          <p:spPr>
            <a:xfrm rot="-5400000">
              <a:off x="3753258" y="34028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29" name="Google Shape;4129;p44"/>
            <p:cNvGrpSpPr/>
            <p:nvPr/>
          </p:nvGrpSpPr>
          <p:grpSpPr>
            <a:xfrm rot="-5400000">
              <a:off x="4709722" y="-276449"/>
              <a:ext cx="603550" cy="1224500"/>
              <a:chOff x="3318525" y="1943475"/>
              <a:chExt cx="603550" cy="1224500"/>
            </a:xfrm>
          </p:grpSpPr>
          <p:sp>
            <p:nvSpPr>
              <p:cNvPr id="4130" name="Google Shape;4130;p4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4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4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4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34" name="Google Shape;4134;p44"/>
            <p:cNvSpPr/>
            <p:nvPr/>
          </p:nvSpPr>
          <p:spPr>
            <a:xfrm>
              <a:off x="8798401" y="1948727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44"/>
            <p:cNvSpPr/>
            <p:nvPr/>
          </p:nvSpPr>
          <p:spPr>
            <a:xfrm rot="5400000">
              <a:off x="4500597" y="3227338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44"/>
            <p:cNvSpPr/>
            <p:nvPr/>
          </p:nvSpPr>
          <p:spPr>
            <a:xfrm rot="5400000">
              <a:off x="5125040" y="4499928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37" name="Google Shape;4137;p44"/>
            <p:cNvGrpSpPr/>
            <p:nvPr/>
          </p:nvGrpSpPr>
          <p:grpSpPr>
            <a:xfrm rot="5400000">
              <a:off x="4185976" y="4206830"/>
              <a:ext cx="603550" cy="1224500"/>
              <a:chOff x="3318525" y="1943475"/>
              <a:chExt cx="603550" cy="1224500"/>
            </a:xfrm>
          </p:grpSpPr>
          <p:sp>
            <p:nvSpPr>
              <p:cNvPr id="4138" name="Google Shape;4138;p4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4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4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4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42" name="Google Shape;4142;p44"/>
            <p:cNvSpPr/>
            <p:nvPr/>
          </p:nvSpPr>
          <p:spPr>
            <a:xfrm>
              <a:off x="38425" y="6789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43" name="Google Shape;4143;p44"/>
            <p:cNvGrpSpPr/>
            <p:nvPr/>
          </p:nvGrpSpPr>
          <p:grpSpPr>
            <a:xfrm>
              <a:off x="198920" y="843292"/>
              <a:ext cx="939825" cy="939775"/>
              <a:chOff x="1752475" y="5785438"/>
              <a:chExt cx="939825" cy="939775"/>
            </a:xfrm>
          </p:grpSpPr>
          <p:sp>
            <p:nvSpPr>
              <p:cNvPr id="4144" name="Google Shape;4144;p44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44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44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44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44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44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44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51" name="Google Shape;4151;p44"/>
            <p:cNvGrpSpPr/>
            <p:nvPr/>
          </p:nvGrpSpPr>
          <p:grpSpPr>
            <a:xfrm rot="-5400000">
              <a:off x="2734661" y="4636363"/>
              <a:ext cx="633468" cy="316721"/>
              <a:chOff x="3504875" y="5254313"/>
              <a:chExt cx="620925" cy="310450"/>
            </a:xfrm>
          </p:grpSpPr>
          <p:sp>
            <p:nvSpPr>
              <p:cNvPr id="4152" name="Google Shape;4152;p44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44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44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44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56" name="Google Shape;4156;p44"/>
            <p:cNvGrpSpPr/>
            <p:nvPr/>
          </p:nvGrpSpPr>
          <p:grpSpPr>
            <a:xfrm>
              <a:off x="7306523" y="4568688"/>
              <a:ext cx="438925" cy="438850"/>
              <a:chOff x="776800" y="137225"/>
              <a:chExt cx="438925" cy="438850"/>
            </a:xfrm>
          </p:grpSpPr>
          <p:sp>
            <p:nvSpPr>
              <p:cNvPr id="4157" name="Google Shape;4157;p44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44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44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44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44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4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4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4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4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4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4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4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4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4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4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4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4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4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4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4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44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44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44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44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44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82" name="Google Shape;4182;p44"/>
            <p:cNvGrpSpPr/>
            <p:nvPr/>
          </p:nvGrpSpPr>
          <p:grpSpPr>
            <a:xfrm>
              <a:off x="842224" y="4016617"/>
              <a:ext cx="1059653" cy="1059596"/>
              <a:chOff x="4263163" y="3507263"/>
              <a:chExt cx="939825" cy="939775"/>
            </a:xfrm>
          </p:grpSpPr>
          <p:sp>
            <p:nvSpPr>
              <p:cNvPr id="4183" name="Google Shape;4183;p4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4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4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4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4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4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4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90" name="Google Shape;4190;p44"/>
            <p:cNvSpPr/>
            <p:nvPr/>
          </p:nvSpPr>
          <p:spPr>
            <a:xfrm>
              <a:off x="38425" y="448162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44"/>
            <p:cNvSpPr/>
            <p:nvPr/>
          </p:nvSpPr>
          <p:spPr>
            <a:xfrm rot="5400000">
              <a:off x="671543" y="44874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44"/>
            <p:cNvSpPr/>
            <p:nvPr/>
          </p:nvSpPr>
          <p:spPr>
            <a:xfrm rot="10800000">
              <a:off x="-42362" y="4677343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44"/>
            <p:cNvSpPr/>
            <p:nvPr/>
          </p:nvSpPr>
          <p:spPr>
            <a:xfrm>
              <a:off x="45350" y="1959000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44"/>
            <p:cNvSpPr/>
            <p:nvPr/>
          </p:nvSpPr>
          <p:spPr>
            <a:xfrm>
              <a:off x="676140" y="2597282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95" name="Google Shape;4195;p44"/>
            <p:cNvGrpSpPr/>
            <p:nvPr/>
          </p:nvGrpSpPr>
          <p:grpSpPr>
            <a:xfrm>
              <a:off x="693529" y="3243259"/>
              <a:ext cx="603550" cy="1224500"/>
              <a:chOff x="3318525" y="1943475"/>
              <a:chExt cx="603550" cy="1224500"/>
            </a:xfrm>
          </p:grpSpPr>
          <p:sp>
            <p:nvSpPr>
              <p:cNvPr id="4196" name="Google Shape;4196;p4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4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4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4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00" name="Google Shape;4200;p44"/>
            <p:cNvSpPr/>
            <p:nvPr/>
          </p:nvSpPr>
          <p:spPr>
            <a:xfrm>
              <a:off x="1005176" y="355306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01" name="Google Shape;4201;p44"/>
            <p:cNvGrpSpPr/>
            <p:nvPr/>
          </p:nvGrpSpPr>
          <p:grpSpPr>
            <a:xfrm>
              <a:off x="7858270" y="3793340"/>
              <a:ext cx="897263" cy="897208"/>
              <a:chOff x="2058513" y="5280413"/>
              <a:chExt cx="815175" cy="815125"/>
            </a:xfrm>
          </p:grpSpPr>
          <p:sp>
            <p:nvSpPr>
              <p:cNvPr id="4202" name="Google Shape;4202;p44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44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44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44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44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44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08" name="Google Shape;4208;p44"/>
            <p:cNvSpPr/>
            <p:nvPr/>
          </p:nvSpPr>
          <p:spPr>
            <a:xfrm>
              <a:off x="7838700" y="3216150"/>
              <a:ext cx="1282583" cy="93983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09" name="Google Shape;4209;p44"/>
            <p:cNvGrpSpPr/>
            <p:nvPr/>
          </p:nvGrpSpPr>
          <p:grpSpPr>
            <a:xfrm rot="5400000">
              <a:off x="8089625" y="-24433"/>
              <a:ext cx="144300" cy="438475"/>
              <a:chOff x="5527150" y="7031775"/>
              <a:chExt cx="144300" cy="438475"/>
            </a:xfrm>
          </p:grpSpPr>
          <p:sp>
            <p:nvSpPr>
              <p:cNvPr id="4210" name="Google Shape;4210;p44"/>
              <p:cNvSpPr/>
              <p:nvPr/>
            </p:nvSpPr>
            <p:spPr>
              <a:xfrm>
                <a:off x="5527150" y="71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44"/>
              <p:cNvSpPr/>
              <p:nvPr/>
            </p:nvSpPr>
            <p:spPr>
              <a:xfrm>
                <a:off x="5625225" y="71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5"/>
                      <a:pt x="0" y="926"/>
                    </a:cubicBezTo>
                    <a:cubicBezTo>
                      <a:pt x="0" y="1436"/>
                      <a:pt x="413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44"/>
              <p:cNvSpPr/>
              <p:nvPr/>
            </p:nvSpPr>
            <p:spPr>
              <a:xfrm>
                <a:off x="5527150" y="742402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50" y="1435"/>
                      <a:pt x="1850" y="925"/>
                    </a:cubicBezTo>
                    <a:cubicBezTo>
                      <a:pt x="1850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44"/>
              <p:cNvSpPr/>
              <p:nvPr/>
            </p:nvSpPr>
            <p:spPr>
              <a:xfrm>
                <a:off x="5625225" y="742402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5" y="0"/>
                      <a:pt x="0" y="415"/>
                      <a:pt x="0" y="925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44"/>
              <p:cNvSpPr/>
              <p:nvPr/>
            </p:nvSpPr>
            <p:spPr>
              <a:xfrm>
                <a:off x="5527150" y="722790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50" y="1435"/>
                      <a:pt x="1850" y="925"/>
                    </a:cubicBezTo>
                    <a:cubicBezTo>
                      <a:pt x="1850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44"/>
              <p:cNvSpPr/>
              <p:nvPr/>
            </p:nvSpPr>
            <p:spPr>
              <a:xfrm>
                <a:off x="5625225" y="7227900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4"/>
                      <a:pt x="0" y="925"/>
                    </a:cubicBezTo>
                    <a:cubicBezTo>
                      <a:pt x="0" y="1435"/>
                      <a:pt x="413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44"/>
              <p:cNvSpPr/>
              <p:nvPr/>
            </p:nvSpPr>
            <p:spPr>
              <a:xfrm>
                <a:off x="5527150" y="70317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44"/>
              <p:cNvSpPr/>
              <p:nvPr/>
            </p:nvSpPr>
            <p:spPr>
              <a:xfrm>
                <a:off x="5625225" y="70317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5"/>
                      <a:pt x="0" y="926"/>
                    </a:cubicBezTo>
                    <a:cubicBezTo>
                      <a:pt x="0" y="1436"/>
                      <a:pt x="415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44"/>
              <p:cNvSpPr/>
              <p:nvPr/>
            </p:nvSpPr>
            <p:spPr>
              <a:xfrm>
                <a:off x="5527150" y="732597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3"/>
                      <a:pt x="1" y="924"/>
                    </a:cubicBezTo>
                    <a:cubicBezTo>
                      <a:pt x="1" y="1434"/>
                      <a:pt x="414" y="1849"/>
                      <a:pt x="925" y="1849"/>
                    </a:cubicBezTo>
                    <a:cubicBezTo>
                      <a:pt x="1435" y="1849"/>
                      <a:pt x="1850" y="1434"/>
                      <a:pt x="1850" y="924"/>
                    </a:cubicBezTo>
                    <a:cubicBezTo>
                      <a:pt x="1850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44"/>
              <p:cNvSpPr/>
              <p:nvPr/>
            </p:nvSpPr>
            <p:spPr>
              <a:xfrm>
                <a:off x="5625225" y="732597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3" y="0"/>
                      <a:pt x="0" y="413"/>
                      <a:pt x="0" y="924"/>
                    </a:cubicBezTo>
                    <a:cubicBezTo>
                      <a:pt x="0" y="1434"/>
                      <a:pt x="413" y="1849"/>
                      <a:pt x="925" y="1849"/>
                    </a:cubicBezTo>
                    <a:cubicBezTo>
                      <a:pt x="1435" y="1849"/>
                      <a:pt x="1849" y="1434"/>
                      <a:pt x="1849" y="924"/>
                    </a:cubicBezTo>
                    <a:cubicBezTo>
                      <a:pt x="1849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20" name="Google Shape;4220;p44"/>
            <p:cNvGrpSpPr/>
            <p:nvPr/>
          </p:nvGrpSpPr>
          <p:grpSpPr>
            <a:xfrm rot="-5400000">
              <a:off x="7372351" y="196728"/>
              <a:ext cx="628526" cy="310481"/>
              <a:chOff x="4359300" y="7037925"/>
              <a:chExt cx="620950" cy="310450"/>
            </a:xfrm>
          </p:grpSpPr>
          <p:sp>
            <p:nvSpPr>
              <p:cNvPr id="4221" name="Google Shape;4221;p44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44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44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44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25" name="Google Shape;4225;p44"/>
            <p:cNvSpPr/>
            <p:nvPr/>
          </p:nvSpPr>
          <p:spPr>
            <a:xfrm rot="10800000">
              <a:off x="6893118" y="27985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44"/>
            <p:cNvSpPr/>
            <p:nvPr/>
          </p:nvSpPr>
          <p:spPr>
            <a:xfrm>
              <a:off x="6209613" y="-175031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27" name="Google Shape;4227;p44"/>
            <p:cNvGrpSpPr/>
            <p:nvPr/>
          </p:nvGrpSpPr>
          <p:grpSpPr>
            <a:xfrm>
              <a:off x="1305538" y="353150"/>
              <a:ext cx="1257150" cy="310450"/>
              <a:chOff x="4048825" y="7037925"/>
              <a:chExt cx="1241875" cy="310450"/>
            </a:xfrm>
          </p:grpSpPr>
          <p:sp>
            <p:nvSpPr>
              <p:cNvPr id="4228" name="Google Shape;4228;p44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44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44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44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44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44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44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44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36" name="Google Shape;4236;p44"/>
            <p:cNvGrpSpPr/>
            <p:nvPr/>
          </p:nvGrpSpPr>
          <p:grpSpPr>
            <a:xfrm rot="-5400000">
              <a:off x="2407092" y="189888"/>
              <a:ext cx="633468" cy="316721"/>
              <a:chOff x="3504875" y="5254313"/>
              <a:chExt cx="620925" cy="310450"/>
            </a:xfrm>
          </p:grpSpPr>
          <p:sp>
            <p:nvSpPr>
              <p:cNvPr id="4237" name="Google Shape;4237;p44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44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44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44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241" name="Google Shape;4241;p44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2" name="Google Shape;4242;p44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43" name="Google Shape;4243;p44"/>
          <p:cNvCxnSpPr/>
          <p:nvPr/>
        </p:nvCxnSpPr>
        <p:spPr>
          <a:xfrm>
            <a:off x="0" y="4484450"/>
            <a:ext cx="78450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44" name="Google Shape;4244;p44"/>
          <p:cNvSpPr txBox="1"/>
          <p:nvPr>
            <p:ph type="ctrTitle"/>
          </p:nvPr>
        </p:nvSpPr>
        <p:spPr>
          <a:xfrm>
            <a:off x="1904700" y="1518175"/>
            <a:ext cx="5334600" cy="177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245" name="Google Shape;4245;p44"/>
          <p:cNvSpPr txBox="1"/>
          <p:nvPr>
            <p:ph idx="1" type="subTitle"/>
          </p:nvPr>
        </p:nvSpPr>
        <p:spPr>
          <a:xfrm>
            <a:off x="1904675" y="3371675"/>
            <a:ext cx="53346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246" name="Shape 4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7" name="Google Shape;4247;p45"/>
          <p:cNvGrpSpPr/>
          <p:nvPr/>
        </p:nvGrpSpPr>
        <p:grpSpPr>
          <a:xfrm>
            <a:off x="-180343" y="-9"/>
            <a:ext cx="9997979" cy="5130875"/>
            <a:chOff x="-180343" y="-9"/>
            <a:chExt cx="9997979" cy="5130875"/>
          </a:xfrm>
        </p:grpSpPr>
        <p:sp>
          <p:nvSpPr>
            <p:cNvPr id="4248" name="Google Shape;4248;p45"/>
            <p:cNvSpPr/>
            <p:nvPr/>
          </p:nvSpPr>
          <p:spPr>
            <a:xfrm rot="10800000">
              <a:off x="2473730" y="4478265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49" name="Google Shape;4249;p45"/>
            <p:cNvGrpSpPr/>
            <p:nvPr/>
          </p:nvGrpSpPr>
          <p:grpSpPr>
            <a:xfrm>
              <a:off x="463129" y="104803"/>
              <a:ext cx="1034747" cy="1034692"/>
              <a:chOff x="1752475" y="5785438"/>
              <a:chExt cx="939825" cy="939775"/>
            </a:xfrm>
          </p:grpSpPr>
          <p:sp>
            <p:nvSpPr>
              <p:cNvPr id="4250" name="Google Shape;4250;p45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45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45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45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45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45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45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57" name="Google Shape;4257;p45"/>
            <p:cNvSpPr/>
            <p:nvPr/>
          </p:nvSpPr>
          <p:spPr>
            <a:xfrm rot="5400000">
              <a:off x="-164218" y="247180"/>
              <a:ext cx="967898" cy="55423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45"/>
            <p:cNvSpPr/>
            <p:nvPr/>
          </p:nvSpPr>
          <p:spPr>
            <a:xfrm rot="5400000">
              <a:off x="8321913" y="2743610"/>
              <a:ext cx="1017572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45"/>
            <p:cNvSpPr/>
            <p:nvPr/>
          </p:nvSpPr>
          <p:spPr>
            <a:xfrm rot="5400000">
              <a:off x="8197169" y="3883079"/>
              <a:ext cx="1267060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60" name="Google Shape;4260;p45"/>
            <p:cNvGrpSpPr/>
            <p:nvPr/>
          </p:nvGrpSpPr>
          <p:grpSpPr>
            <a:xfrm>
              <a:off x="6588642" y="-9"/>
              <a:ext cx="2525452" cy="1251740"/>
              <a:chOff x="3157338" y="5480066"/>
              <a:chExt cx="2525452" cy="1251740"/>
            </a:xfrm>
          </p:grpSpPr>
          <p:sp>
            <p:nvSpPr>
              <p:cNvPr id="4261" name="Google Shape;4261;p45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45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63" name="Google Shape;4263;p45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4264" name="Google Shape;4264;p45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5" name="Google Shape;4265;p45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6" name="Google Shape;4266;p45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7" name="Google Shape;4267;p45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68" name="Google Shape;4268;p45"/>
            <p:cNvGrpSpPr/>
            <p:nvPr/>
          </p:nvGrpSpPr>
          <p:grpSpPr>
            <a:xfrm rot="10800000">
              <a:off x="40115" y="3868629"/>
              <a:ext cx="2525452" cy="1251740"/>
              <a:chOff x="3157338" y="5480066"/>
              <a:chExt cx="2525452" cy="1251740"/>
            </a:xfrm>
          </p:grpSpPr>
          <p:sp>
            <p:nvSpPr>
              <p:cNvPr id="4269" name="Google Shape;4269;p45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45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71" name="Google Shape;4271;p45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4272" name="Google Shape;4272;p45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3" name="Google Shape;4273;p45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4" name="Google Shape;4274;p45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5" name="Google Shape;4275;p45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76" name="Google Shape;4276;p45"/>
            <p:cNvSpPr/>
            <p:nvPr/>
          </p:nvSpPr>
          <p:spPr>
            <a:xfrm>
              <a:off x="8550576" y="12517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77" name="Google Shape;4277;p45"/>
            <p:cNvGrpSpPr/>
            <p:nvPr/>
          </p:nvGrpSpPr>
          <p:grpSpPr>
            <a:xfrm>
              <a:off x="8669770" y="1416092"/>
              <a:ext cx="939825" cy="939775"/>
              <a:chOff x="1752475" y="5785438"/>
              <a:chExt cx="939825" cy="939775"/>
            </a:xfrm>
          </p:grpSpPr>
          <p:sp>
            <p:nvSpPr>
              <p:cNvPr id="4278" name="Google Shape;4278;p45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45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45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45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45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45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45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85" name="Google Shape;4285;p45"/>
            <p:cNvGrpSpPr/>
            <p:nvPr/>
          </p:nvGrpSpPr>
          <p:grpSpPr>
            <a:xfrm>
              <a:off x="8615486" y="4289589"/>
              <a:ext cx="438925" cy="438850"/>
              <a:chOff x="776800" y="137225"/>
              <a:chExt cx="438925" cy="438850"/>
            </a:xfrm>
          </p:grpSpPr>
          <p:sp>
            <p:nvSpPr>
              <p:cNvPr id="4286" name="Google Shape;4286;p4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4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4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4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4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4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4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4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4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4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45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45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45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45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45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4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4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4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4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4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4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4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4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4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4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11" name="Google Shape;4311;p45"/>
            <p:cNvGrpSpPr/>
            <p:nvPr/>
          </p:nvGrpSpPr>
          <p:grpSpPr>
            <a:xfrm>
              <a:off x="8748839" y="2786053"/>
              <a:ext cx="144300" cy="544241"/>
              <a:chOff x="8748839" y="2786053"/>
              <a:chExt cx="144300" cy="544241"/>
            </a:xfrm>
          </p:grpSpPr>
          <p:grpSp>
            <p:nvGrpSpPr>
              <p:cNvPr id="4312" name="Google Shape;4312;p45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4313" name="Google Shape;4313;p4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4" name="Google Shape;4314;p4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5" name="Google Shape;4315;p4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6" name="Google Shape;4316;p4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7" name="Google Shape;4317;p4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8" name="Google Shape;4318;p4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9" name="Google Shape;4319;p4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0" name="Google Shape;4320;p4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1" name="Google Shape;4321;p4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2" name="Google Shape;4322;p4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23" name="Google Shape;4323;p45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4324" name="Google Shape;4324;p4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5" name="Google Shape;4325;p4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326" name="Google Shape;4326;p45"/>
            <p:cNvGrpSpPr/>
            <p:nvPr/>
          </p:nvGrpSpPr>
          <p:grpSpPr>
            <a:xfrm>
              <a:off x="269028" y="2476270"/>
              <a:ext cx="144300" cy="544241"/>
              <a:chOff x="8748839" y="2786053"/>
              <a:chExt cx="144300" cy="544241"/>
            </a:xfrm>
          </p:grpSpPr>
          <p:grpSp>
            <p:nvGrpSpPr>
              <p:cNvPr id="4327" name="Google Shape;4327;p45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4328" name="Google Shape;4328;p4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9" name="Google Shape;4329;p4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0" name="Google Shape;4330;p4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1" name="Google Shape;4331;p4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2" name="Google Shape;4332;p4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3" name="Google Shape;4333;p4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4" name="Google Shape;4334;p4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5" name="Google Shape;4335;p4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6" name="Google Shape;4336;p4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7" name="Google Shape;4337;p4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38" name="Google Shape;4338;p45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4339" name="Google Shape;4339;p4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0" name="Google Shape;4340;p4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341" name="Google Shape;4341;p45"/>
            <p:cNvGrpSpPr/>
            <p:nvPr/>
          </p:nvGrpSpPr>
          <p:grpSpPr>
            <a:xfrm>
              <a:off x="249639" y="189478"/>
              <a:ext cx="144300" cy="544241"/>
              <a:chOff x="8748839" y="2786053"/>
              <a:chExt cx="144300" cy="544241"/>
            </a:xfrm>
          </p:grpSpPr>
          <p:grpSp>
            <p:nvGrpSpPr>
              <p:cNvPr id="4342" name="Google Shape;4342;p45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4343" name="Google Shape;4343;p4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4" name="Google Shape;4344;p4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5" name="Google Shape;4345;p4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6" name="Google Shape;4346;p4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7" name="Google Shape;4347;p4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8" name="Google Shape;4348;p4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9" name="Google Shape;4349;p4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0" name="Google Shape;4350;p4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1" name="Google Shape;4351;p4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2" name="Google Shape;4352;p4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53" name="Google Shape;4353;p45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4354" name="Google Shape;4354;p4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5" name="Google Shape;4355;p4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356" name="Google Shape;4356;p45"/>
            <p:cNvGrpSpPr/>
            <p:nvPr/>
          </p:nvGrpSpPr>
          <p:grpSpPr>
            <a:xfrm>
              <a:off x="597548" y="690067"/>
              <a:ext cx="1257150" cy="310450"/>
              <a:chOff x="4048825" y="7037925"/>
              <a:chExt cx="1241875" cy="310450"/>
            </a:xfrm>
          </p:grpSpPr>
          <p:sp>
            <p:nvSpPr>
              <p:cNvPr id="4357" name="Google Shape;4357;p45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45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45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45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45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45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45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45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65" name="Google Shape;4365;p45"/>
            <p:cNvGrpSpPr/>
            <p:nvPr/>
          </p:nvGrpSpPr>
          <p:grpSpPr>
            <a:xfrm>
              <a:off x="7856475" y="4800295"/>
              <a:ext cx="1257150" cy="310450"/>
              <a:chOff x="4048825" y="7037925"/>
              <a:chExt cx="1241875" cy="310450"/>
            </a:xfrm>
          </p:grpSpPr>
          <p:sp>
            <p:nvSpPr>
              <p:cNvPr id="4366" name="Google Shape;4366;p45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45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45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45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45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45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45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45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74" name="Google Shape;4374;p45"/>
            <p:cNvSpPr/>
            <p:nvPr/>
          </p:nvSpPr>
          <p:spPr>
            <a:xfrm rot="10800000">
              <a:off x="-5040" y="3225370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75" name="Google Shape;4375;p45"/>
            <p:cNvGrpSpPr/>
            <p:nvPr/>
          </p:nvGrpSpPr>
          <p:grpSpPr>
            <a:xfrm>
              <a:off x="-180343" y="1001802"/>
              <a:ext cx="780780" cy="1283086"/>
              <a:chOff x="-2187068" y="6145027"/>
              <a:chExt cx="780780" cy="1283086"/>
            </a:xfrm>
          </p:grpSpPr>
          <p:sp>
            <p:nvSpPr>
              <p:cNvPr id="4376" name="Google Shape;4376;p45"/>
              <p:cNvSpPr/>
              <p:nvPr/>
            </p:nvSpPr>
            <p:spPr>
              <a:xfrm rot="5400000">
                <a:off x="-2356987" y="6477099"/>
                <a:ext cx="1267060" cy="634337"/>
              </a:xfrm>
              <a:custGeom>
                <a:rect b="b" l="l" r="r" t="t"/>
                <a:pathLst>
                  <a:path extrusionOk="0" h="49674" w="49674">
                    <a:moveTo>
                      <a:pt x="1" y="1"/>
                    </a:moveTo>
                    <a:lnTo>
                      <a:pt x="1" y="24838"/>
                    </a:lnTo>
                    <a:lnTo>
                      <a:pt x="1" y="49674"/>
                    </a:lnTo>
                    <a:lnTo>
                      <a:pt x="49673" y="49674"/>
                    </a:lnTo>
                    <a:lnTo>
                      <a:pt x="49673" y="24838"/>
                    </a:lnTo>
                    <a:lnTo>
                      <a:pt x="49673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7" name="Google Shape;4377;p45"/>
              <p:cNvSpPr/>
              <p:nvPr/>
            </p:nvSpPr>
            <p:spPr>
              <a:xfrm rot="10800000">
                <a:off x="-2046413" y="6793875"/>
                <a:ext cx="634275" cy="634238"/>
              </a:xfrm>
              <a:custGeom>
                <a:rect b="b" l="l" r="r" t="t"/>
                <a:pathLst>
                  <a:path extrusionOk="0" h="24838" w="24837">
                    <a:moveTo>
                      <a:pt x="0" y="0"/>
                    </a:moveTo>
                    <a:lnTo>
                      <a:pt x="0" y="24838"/>
                    </a:lnTo>
                    <a:cubicBezTo>
                      <a:pt x="13717" y="24838"/>
                      <a:pt x="24836" y="13717"/>
                      <a:pt x="248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8" name="Google Shape;4378;p45"/>
              <p:cNvSpPr/>
              <p:nvPr/>
            </p:nvSpPr>
            <p:spPr>
              <a:xfrm rot="-5400000">
                <a:off x="-2228706" y="6186664"/>
                <a:ext cx="735875" cy="652600"/>
              </a:xfrm>
              <a:custGeom>
                <a:rect b="b" l="l" r="r" t="t"/>
                <a:pathLst>
                  <a:path extrusionOk="0" h="26104" w="29435">
                    <a:moveTo>
                      <a:pt x="0" y="1"/>
                    </a:moveTo>
                    <a:lnTo>
                      <a:pt x="0" y="9546"/>
                    </a:lnTo>
                    <a:lnTo>
                      <a:pt x="8279" y="9546"/>
                    </a:lnTo>
                    <a:lnTo>
                      <a:pt x="8279" y="17825"/>
                    </a:lnTo>
                    <a:lnTo>
                      <a:pt x="16558" y="17825"/>
                    </a:lnTo>
                    <a:lnTo>
                      <a:pt x="16558" y="26104"/>
                    </a:lnTo>
                    <a:lnTo>
                      <a:pt x="29435" y="26104"/>
                    </a:lnTo>
                    <a:lnTo>
                      <a:pt x="29435" y="23570"/>
                    </a:lnTo>
                    <a:lnTo>
                      <a:pt x="19090" y="23570"/>
                    </a:lnTo>
                    <a:lnTo>
                      <a:pt x="19090" y="15291"/>
                    </a:lnTo>
                    <a:lnTo>
                      <a:pt x="10813" y="15291"/>
                    </a:lnTo>
                    <a:lnTo>
                      <a:pt x="10813" y="7014"/>
                    </a:lnTo>
                    <a:lnTo>
                      <a:pt x="2534" y="7014"/>
                    </a:lnTo>
                    <a:lnTo>
                      <a:pt x="2534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1905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79" name="Google Shape;4379;p45"/>
            <p:cNvSpPr/>
            <p:nvPr/>
          </p:nvSpPr>
          <p:spPr>
            <a:xfrm rot="5400000">
              <a:off x="5947740" y="36411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80" name="Google Shape;4380;p45"/>
            <p:cNvGrpSpPr/>
            <p:nvPr/>
          </p:nvGrpSpPr>
          <p:grpSpPr>
            <a:xfrm rot="-5400000">
              <a:off x="437724" y="216689"/>
              <a:ext cx="628562" cy="310450"/>
              <a:chOff x="4048825" y="7037925"/>
              <a:chExt cx="620925" cy="310450"/>
            </a:xfrm>
          </p:grpSpPr>
          <p:sp>
            <p:nvSpPr>
              <p:cNvPr id="4381" name="Google Shape;4381;p45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2" name="Google Shape;4382;p45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3" name="Google Shape;4383;p45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4" name="Google Shape;4384;p45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85" name="Google Shape;4385;p45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6" name="Google Shape;4386;p45"/>
          <p:cNvSpPr/>
          <p:nvPr/>
        </p:nvSpPr>
        <p:spPr>
          <a:xfrm>
            <a:off x="597000" y="1008450"/>
            <a:ext cx="7950000" cy="31266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7" name="Google Shape;4387;p45"/>
          <p:cNvSpPr txBox="1"/>
          <p:nvPr>
            <p:ph type="title"/>
          </p:nvPr>
        </p:nvSpPr>
        <p:spPr>
          <a:xfrm>
            <a:off x="4991000" y="2317537"/>
            <a:ext cx="3122100" cy="88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88" name="Google Shape;4388;p45"/>
          <p:cNvSpPr txBox="1"/>
          <p:nvPr>
            <p:ph hasCustomPrompt="1" idx="2" type="title"/>
          </p:nvPr>
        </p:nvSpPr>
        <p:spPr>
          <a:xfrm>
            <a:off x="6061700" y="1336838"/>
            <a:ext cx="980700" cy="980700"/>
          </a:xfrm>
          <a:prstGeom prst="rect">
            <a:avLst/>
          </a:prstGeom>
          <a:solidFill>
            <a:schemeClr val="dk2"/>
          </a:solidFill>
          <a:ln cap="flat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89" name="Google Shape;4389;p45"/>
          <p:cNvSpPr txBox="1"/>
          <p:nvPr>
            <p:ph idx="1" type="subTitle"/>
          </p:nvPr>
        </p:nvSpPr>
        <p:spPr>
          <a:xfrm>
            <a:off x="4991000" y="3202418"/>
            <a:ext cx="3122100" cy="6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390" name="Shape 4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1" name="Google Shape;4391;p46"/>
          <p:cNvGrpSpPr/>
          <p:nvPr/>
        </p:nvGrpSpPr>
        <p:grpSpPr>
          <a:xfrm rot="10800000">
            <a:off x="-617006" y="-815060"/>
            <a:ext cx="10375344" cy="6401112"/>
            <a:chOff x="-617006" y="-443620"/>
            <a:chExt cx="10375344" cy="6401112"/>
          </a:xfrm>
        </p:grpSpPr>
        <p:sp>
          <p:nvSpPr>
            <p:cNvPr id="4392" name="Google Shape;4392;p46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46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46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95" name="Google Shape;4395;p46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4396" name="Google Shape;4396;p4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7" name="Google Shape;4397;p4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8" name="Google Shape;4398;p4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9" name="Google Shape;4399;p4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0" name="Google Shape;4400;p4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1" name="Google Shape;4401;p4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2" name="Google Shape;4402;p4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03" name="Google Shape;4403;p46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46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46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46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46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46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46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46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11" name="Google Shape;4411;p46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4412" name="Google Shape;4412;p4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3" name="Google Shape;4413;p4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4" name="Google Shape;4414;p4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5" name="Google Shape;4415;p4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6" name="Google Shape;4416;p4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7" name="Google Shape;4417;p4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8" name="Google Shape;4418;p4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19" name="Google Shape;4419;p46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4420" name="Google Shape;4420;p46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4421" name="Google Shape;4421;p46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422" name="Google Shape;4422;p46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4423" name="Google Shape;4423;p46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4" name="Google Shape;4424;p46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5" name="Google Shape;4425;p46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6" name="Google Shape;4426;p46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4427" name="Google Shape;4427;p46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28" name="Google Shape;4428;p46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4429" name="Google Shape;4429;p46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4430" name="Google Shape;4430;p46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431" name="Google Shape;4431;p46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4432" name="Google Shape;4432;p46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3" name="Google Shape;4433;p46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4" name="Google Shape;4434;p46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5" name="Google Shape;4435;p46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4436" name="Google Shape;4436;p46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37" name="Google Shape;4437;p46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38" name="Google Shape;4438;p46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4439" name="Google Shape;4439;p4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4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4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4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4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4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4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46" name="Google Shape;4446;p46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4447" name="Google Shape;4447;p46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46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9" name="Google Shape;4449;p46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46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46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2" name="Google Shape;4452;p46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53" name="Google Shape;4453;p46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4454" name="Google Shape;4454;p46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5" name="Google Shape;4455;p46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46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46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46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46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60" name="Google Shape;4460;p46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4461" name="Google Shape;4461;p4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4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4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4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4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4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4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68" name="Google Shape;4468;p46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69" name="Google Shape;4469;p46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4470" name="Google Shape;4470;p4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4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4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3" name="Google Shape;4473;p4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4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4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4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4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4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4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0" name="Google Shape;4480;p4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1" name="Google Shape;4481;p4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2" name="Google Shape;4482;p4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3" name="Google Shape;4483;p4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4" name="Google Shape;4484;p4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85" name="Google Shape;4485;p46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4486" name="Google Shape;4486;p4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7" name="Google Shape;4487;p4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8" name="Google Shape;4488;p4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9" name="Google Shape;4489;p4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0" name="Google Shape;4490;p4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1" name="Google Shape;4491;p4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4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4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4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4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4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4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8" name="Google Shape;4498;p4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4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4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01" name="Google Shape;4501;p46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4502" name="Google Shape;4502;p4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4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4" name="Google Shape;4504;p4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5" name="Google Shape;4505;p4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4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7" name="Google Shape;4507;p4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8" name="Google Shape;4508;p4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9" name="Google Shape;4509;p4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0" name="Google Shape;4510;p4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1" name="Google Shape;4511;p4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2" name="Google Shape;4512;p4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3" name="Google Shape;4513;p4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4" name="Google Shape;4514;p4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5" name="Google Shape;4515;p4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6" name="Google Shape;4516;p4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17" name="Google Shape;4517;p46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4518" name="Google Shape;4518;p46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4519" name="Google Shape;4519;p46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0" name="Google Shape;4520;p46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1" name="Google Shape;4521;p46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2" name="Google Shape;4522;p46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3" name="Google Shape;4523;p4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4" name="Google Shape;4524;p46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5" name="Google Shape;4525;p46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6" name="Google Shape;4526;p46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7" name="Google Shape;4527;p46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8" name="Google Shape;4528;p4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29" name="Google Shape;4529;p46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4530" name="Google Shape;4530;p4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1" name="Google Shape;4531;p4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32" name="Google Shape;4532;p46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4533" name="Google Shape;4533;p46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4534" name="Google Shape;4534;p46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5" name="Google Shape;4535;p46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6" name="Google Shape;4536;p46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7" name="Google Shape;4537;p46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8" name="Google Shape;4538;p4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9" name="Google Shape;4539;p46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0" name="Google Shape;4540;p46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1" name="Google Shape;4541;p46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2" name="Google Shape;4542;p46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3" name="Google Shape;4543;p4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44" name="Google Shape;4544;p46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4545" name="Google Shape;4545;p4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6" name="Google Shape;4546;p4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547" name="Google Shape;4547;p46"/>
          <p:cNvSpPr/>
          <p:nvPr/>
        </p:nvSpPr>
        <p:spPr>
          <a:xfrm>
            <a:off x="594107" y="428211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8" name="Google Shape;4548;p46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9" name="Google Shape;4549;p4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50" name="Google Shape;4550;p46"/>
          <p:cNvSpPr txBox="1"/>
          <p:nvPr>
            <p:ph idx="1" type="body"/>
          </p:nvPr>
        </p:nvSpPr>
        <p:spPr>
          <a:xfrm>
            <a:off x="720000" y="1207625"/>
            <a:ext cx="7704000" cy="32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551" name="Shape 4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2" name="Google Shape;4552;p4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553" name="Google Shape;4553;p47"/>
          <p:cNvGrpSpPr/>
          <p:nvPr/>
        </p:nvGrpSpPr>
        <p:grpSpPr>
          <a:xfrm rot="10800000">
            <a:off x="-615172" y="-837456"/>
            <a:ext cx="10375344" cy="6401112"/>
            <a:chOff x="-617006" y="-443620"/>
            <a:chExt cx="10375344" cy="6401112"/>
          </a:xfrm>
        </p:grpSpPr>
        <p:sp>
          <p:nvSpPr>
            <p:cNvPr id="4554" name="Google Shape;4554;p47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47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47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57" name="Google Shape;4557;p47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4558" name="Google Shape;4558;p4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9" name="Google Shape;4559;p4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0" name="Google Shape;4560;p4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1" name="Google Shape;4561;p4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2" name="Google Shape;4562;p4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3" name="Google Shape;4563;p4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4" name="Google Shape;4564;p4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65" name="Google Shape;4565;p47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47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47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47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47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47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47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47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73" name="Google Shape;4573;p47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4574" name="Google Shape;4574;p4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5" name="Google Shape;4575;p4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6" name="Google Shape;4576;p4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7" name="Google Shape;4577;p4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8" name="Google Shape;4578;p4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9" name="Google Shape;4579;p4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0" name="Google Shape;4580;p4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81" name="Google Shape;4581;p47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4582" name="Google Shape;4582;p47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4583" name="Google Shape;4583;p47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584" name="Google Shape;4584;p47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4585" name="Google Shape;4585;p47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6" name="Google Shape;4586;p47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7" name="Google Shape;4587;p47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8" name="Google Shape;4588;p47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4589" name="Google Shape;4589;p47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90" name="Google Shape;4590;p47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4591" name="Google Shape;4591;p47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4592" name="Google Shape;4592;p47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593" name="Google Shape;4593;p47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4594" name="Google Shape;4594;p47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5" name="Google Shape;4595;p47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6" name="Google Shape;4596;p47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7" name="Google Shape;4597;p47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4598" name="Google Shape;4598;p47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99" name="Google Shape;4599;p47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00" name="Google Shape;4600;p47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4601" name="Google Shape;4601;p4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2" name="Google Shape;4602;p4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3" name="Google Shape;4603;p4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4" name="Google Shape;4604;p4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5" name="Google Shape;4605;p4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6" name="Google Shape;4606;p4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7" name="Google Shape;4607;p4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08" name="Google Shape;4608;p47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4609" name="Google Shape;4609;p47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0" name="Google Shape;4610;p47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1" name="Google Shape;4611;p47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2" name="Google Shape;4612;p47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3" name="Google Shape;4613;p47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4" name="Google Shape;4614;p47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15" name="Google Shape;4615;p47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4616" name="Google Shape;4616;p47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7" name="Google Shape;4617;p47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8" name="Google Shape;4618;p47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9" name="Google Shape;4619;p47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0" name="Google Shape;4620;p47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1" name="Google Shape;4621;p47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22" name="Google Shape;4622;p47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4623" name="Google Shape;4623;p4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4" name="Google Shape;4624;p4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5" name="Google Shape;4625;p4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6" name="Google Shape;4626;p4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7" name="Google Shape;4627;p4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8" name="Google Shape;4628;p4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9" name="Google Shape;4629;p4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30" name="Google Shape;4630;p47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31" name="Google Shape;4631;p47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4632" name="Google Shape;4632;p4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3" name="Google Shape;4633;p4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4" name="Google Shape;4634;p4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5" name="Google Shape;4635;p4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6" name="Google Shape;4636;p4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7" name="Google Shape;4637;p4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8" name="Google Shape;4638;p4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9" name="Google Shape;4639;p4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0" name="Google Shape;4640;p4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4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2" name="Google Shape;4642;p4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3" name="Google Shape;4643;p4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4" name="Google Shape;4644;p4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5" name="Google Shape;4645;p4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6" name="Google Shape;4646;p4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47" name="Google Shape;4647;p47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4648" name="Google Shape;4648;p4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9" name="Google Shape;4649;p4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0" name="Google Shape;4650;p4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4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4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3" name="Google Shape;4653;p4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4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4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4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4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4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9" name="Google Shape;4659;p4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0" name="Google Shape;4660;p4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1" name="Google Shape;4661;p4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2" name="Google Shape;4662;p4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63" name="Google Shape;4663;p47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4664" name="Google Shape;4664;p4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5" name="Google Shape;4665;p4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6" name="Google Shape;4666;p4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7" name="Google Shape;4667;p4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8" name="Google Shape;4668;p4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9" name="Google Shape;4669;p4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0" name="Google Shape;4670;p4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1" name="Google Shape;4671;p4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4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4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4" name="Google Shape;4674;p4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4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4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4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8" name="Google Shape;4678;p4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79" name="Google Shape;4679;p47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4680" name="Google Shape;4680;p47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4681" name="Google Shape;4681;p47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2" name="Google Shape;4682;p47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3" name="Google Shape;4683;p47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4" name="Google Shape;4684;p47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5" name="Google Shape;4685;p4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6" name="Google Shape;4686;p47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7" name="Google Shape;4687;p47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8" name="Google Shape;4688;p47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9" name="Google Shape;4689;p47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0" name="Google Shape;4690;p4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91" name="Google Shape;4691;p47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4692" name="Google Shape;4692;p4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3" name="Google Shape;4693;p4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694" name="Google Shape;4694;p47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4695" name="Google Shape;4695;p47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4696" name="Google Shape;4696;p47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7" name="Google Shape;4697;p47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8" name="Google Shape;4698;p47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9" name="Google Shape;4699;p47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0" name="Google Shape;4700;p4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1" name="Google Shape;4701;p47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2" name="Google Shape;4702;p47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3" name="Google Shape;4703;p47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4" name="Google Shape;4704;p47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5" name="Google Shape;4705;p4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06" name="Google Shape;4706;p47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4707" name="Google Shape;4707;p4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8" name="Google Shape;4708;p4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709" name="Google Shape;4709;p47"/>
          <p:cNvSpPr/>
          <p:nvPr/>
        </p:nvSpPr>
        <p:spPr>
          <a:xfrm>
            <a:off x="595940" y="424936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0" name="Google Shape;4710;p47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1" name="Google Shape;4711;p47"/>
          <p:cNvSpPr txBox="1"/>
          <p:nvPr>
            <p:ph idx="1" type="subTitle"/>
          </p:nvPr>
        </p:nvSpPr>
        <p:spPr>
          <a:xfrm>
            <a:off x="1000825" y="2073115"/>
            <a:ext cx="2397000" cy="4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12" name="Google Shape;4712;p47"/>
          <p:cNvSpPr txBox="1"/>
          <p:nvPr>
            <p:ph idx="2" type="subTitle"/>
          </p:nvPr>
        </p:nvSpPr>
        <p:spPr>
          <a:xfrm>
            <a:off x="5746175" y="2073115"/>
            <a:ext cx="2397000" cy="4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13" name="Google Shape;4713;p47"/>
          <p:cNvSpPr txBox="1"/>
          <p:nvPr>
            <p:ph idx="3" type="body"/>
          </p:nvPr>
        </p:nvSpPr>
        <p:spPr>
          <a:xfrm>
            <a:off x="1000825" y="2533025"/>
            <a:ext cx="23970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4714" name="Google Shape;4714;p47"/>
          <p:cNvSpPr txBox="1"/>
          <p:nvPr>
            <p:ph idx="4" type="body"/>
          </p:nvPr>
        </p:nvSpPr>
        <p:spPr>
          <a:xfrm>
            <a:off x="5746175" y="2533025"/>
            <a:ext cx="23970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15" name="Shape 4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16" name="Google Shape;4716;p48"/>
          <p:cNvGrpSpPr/>
          <p:nvPr/>
        </p:nvGrpSpPr>
        <p:grpSpPr>
          <a:xfrm>
            <a:off x="-642484" y="-354299"/>
            <a:ext cx="10434721" cy="5486443"/>
            <a:chOff x="-642484" y="-343175"/>
            <a:chExt cx="10434721" cy="5486443"/>
          </a:xfrm>
        </p:grpSpPr>
        <p:sp>
          <p:nvSpPr>
            <p:cNvPr id="4717" name="Google Shape;4717;p48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18" name="Google Shape;4718;p48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4719" name="Google Shape;4719;p4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0" name="Google Shape;4720;p4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1" name="Google Shape;4721;p4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2" name="Google Shape;4722;p4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3" name="Google Shape;4723;p4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4" name="Google Shape;4724;p4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25" name="Google Shape;4725;p48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48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27" name="Google Shape;4727;p48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4728" name="Google Shape;4728;p4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9" name="Google Shape;4729;p4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0" name="Google Shape;4730;p4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1" name="Google Shape;4731;p4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2" name="Google Shape;4732;p4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3" name="Google Shape;4733;p4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34" name="Google Shape;4734;p48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48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36" name="Google Shape;4736;p48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4737" name="Google Shape;4737;p4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8" name="Google Shape;4738;p4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9" name="Google Shape;4739;p4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0" name="Google Shape;4740;p4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41" name="Google Shape;4741;p48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42" name="Google Shape;4742;p48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4743" name="Google Shape;4743;p4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4" name="Google Shape;4744;p4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5" name="Google Shape;4745;p4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6" name="Google Shape;4746;p4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7" name="Google Shape;4747;p4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8" name="Google Shape;4748;p4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9" name="Google Shape;4749;p4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0" name="Google Shape;4750;p4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1" name="Google Shape;4751;p4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2" name="Google Shape;4752;p4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3" name="Google Shape;4753;p4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4" name="Google Shape;4754;p4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5" name="Google Shape;4755;p4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6" name="Google Shape;4756;p4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7" name="Google Shape;4757;p4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8" name="Google Shape;4758;p4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9" name="Google Shape;4759;p4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0" name="Google Shape;4760;p4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1" name="Google Shape;4761;p4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2" name="Google Shape;4762;p4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63" name="Google Shape;4763;p48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48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48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48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67" name="Google Shape;4767;p48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4768" name="Google Shape;4768;p4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9" name="Google Shape;4769;p4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0" name="Google Shape;4770;p4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1" name="Google Shape;4771;p4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72" name="Google Shape;4772;p48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73" name="Google Shape;4773;p48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4774" name="Google Shape;4774;p4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4775" name="Google Shape;4775;p4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6" name="Google Shape;4776;p4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7" name="Google Shape;4777;p4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8" name="Google Shape;4778;p4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9" name="Google Shape;4779;p4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0" name="Google Shape;4780;p4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1" name="Google Shape;4781;p4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2" name="Google Shape;4782;p4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3" name="Google Shape;4783;p4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4" name="Google Shape;4784;p4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85" name="Google Shape;4785;p4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4786" name="Google Shape;4786;p4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7" name="Google Shape;4787;p4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788" name="Google Shape;4788;p48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4789" name="Google Shape;4789;p4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4790" name="Google Shape;4790;p4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1" name="Google Shape;4791;p4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2" name="Google Shape;4792;p4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3" name="Google Shape;4793;p4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4" name="Google Shape;4794;p4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5" name="Google Shape;4795;p4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6" name="Google Shape;4796;p4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7" name="Google Shape;4797;p4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8" name="Google Shape;4798;p4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9" name="Google Shape;4799;p4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00" name="Google Shape;4800;p4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4801" name="Google Shape;4801;p4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2" name="Google Shape;4802;p4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03" name="Google Shape;4803;p48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48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48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06" name="Google Shape;4806;p48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4807" name="Google Shape;4807;p4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8" name="Google Shape;4808;p4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9" name="Google Shape;4809;p4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0" name="Google Shape;4810;p4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1" name="Google Shape;4811;p4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2" name="Google Shape;4812;p4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3" name="Google Shape;4813;p4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4" name="Google Shape;4814;p4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5" name="Google Shape;4815;p4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6" name="Google Shape;4816;p4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7" name="Google Shape;4817;p4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8" name="Google Shape;4818;p4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9" name="Google Shape;4819;p4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0" name="Google Shape;4820;p4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1" name="Google Shape;4821;p4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2" name="Google Shape;4822;p4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3" name="Google Shape;4823;p4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4" name="Google Shape;4824;p4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5" name="Google Shape;4825;p4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6" name="Google Shape;4826;p4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27" name="Google Shape;4827;p48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28" name="Google Shape;4828;p48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4829" name="Google Shape;4829;p4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0" name="Google Shape;4830;p4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1" name="Google Shape;4831;p4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2" name="Google Shape;4832;p4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3" name="Google Shape;4833;p4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4" name="Google Shape;4834;p4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5" name="Google Shape;4835;p4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6" name="Google Shape;4836;p4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7" name="Google Shape;4837;p4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8" name="Google Shape;4838;p4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9" name="Google Shape;4839;p4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0" name="Google Shape;4840;p4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1" name="Google Shape;4841;p4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2" name="Google Shape;4842;p4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3" name="Google Shape;4843;p4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4" name="Google Shape;4844;p4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5" name="Google Shape;4845;p4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6" name="Google Shape;4846;p4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7" name="Google Shape;4847;p4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8" name="Google Shape;4848;p4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49" name="Google Shape;4849;p48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4850" name="Google Shape;4850;p4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1" name="Google Shape;4851;p4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2" name="Google Shape;4852;p4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3" name="Google Shape;4853;p4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4" name="Google Shape;4854;p4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4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4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4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4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9" name="Google Shape;4859;p4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4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4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4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4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4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4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4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4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4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4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70" name="Google Shape;4870;p48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4871" name="Google Shape;4871;p48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4872" name="Google Shape;4872;p48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3" name="Google Shape;4873;p48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4" name="Google Shape;4874;p48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5" name="Google Shape;4875;p48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876" name="Google Shape;4876;p48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7" name="Google Shape;4877;p48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878" name="Google Shape;4878;p48"/>
          <p:cNvSpPr/>
          <p:nvPr/>
        </p:nvSpPr>
        <p:spPr>
          <a:xfrm>
            <a:off x="597000" y="424776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9" name="Google Shape;4879;p48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0" name="Google Shape;4880;p4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81" name="Shape 4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2" name="Google Shape;4882;p49"/>
          <p:cNvGrpSpPr/>
          <p:nvPr/>
        </p:nvGrpSpPr>
        <p:grpSpPr>
          <a:xfrm>
            <a:off x="34660" y="2559"/>
            <a:ext cx="9112084" cy="5573598"/>
            <a:chOff x="34660" y="2559"/>
            <a:chExt cx="9112084" cy="5573598"/>
          </a:xfrm>
        </p:grpSpPr>
        <p:sp>
          <p:nvSpPr>
            <p:cNvPr id="4883" name="Google Shape;4883;p49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49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85" name="Google Shape;4885;p49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4886" name="Google Shape;4886;p49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7" name="Google Shape;4887;p49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88" name="Google Shape;4888;p49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4889" name="Google Shape;4889;p49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0" name="Google Shape;4890;p49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1" name="Google Shape;4891;p49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2" name="Google Shape;4892;p49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893" name="Google Shape;4893;p49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94" name="Google Shape;4894;p49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4895" name="Google Shape;4895;p49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6" name="Google Shape;4896;p49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97" name="Google Shape;4897;p49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4898" name="Google Shape;4898;p49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9" name="Google Shape;4899;p49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0" name="Google Shape;4900;p49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1" name="Google Shape;4901;p49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902" name="Google Shape;4902;p49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03" name="Google Shape;4903;p49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4904" name="Google Shape;4904;p4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5" name="Google Shape;4905;p4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6" name="Google Shape;4906;p4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7" name="Google Shape;4907;p4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8" name="Google Shape;4908;p4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9" name="Google Shape;4909;p4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0" name="Google Shape;4910;p4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11" name="Google Shape;4911;p49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12" name="Google Shape;4912;p49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4913" name="Google Shape;4913;p4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4" name="Google Shape;4914;p4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5" name="Google Shape;4915;p4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6" name="Google Shape;4916;p4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7" name="Google Shape;4917;p4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8" name="Google Shape;4918;p4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9" name="Google Shape;4919;p4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20" name="Google Shape;4920;p49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4921" name="Google Shape;4921;p4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2" name="Google Shape;4922;p4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3" name="Google Shape;4923;p4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4" name="Google Shape;4924;p4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5" name="Google Shape;4925;p4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6" name="Google Shape;4926;p4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7" name="Google Shape;4927;p4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28" name="Google Shape;4928;p49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4929" name="Google Shape;4929;p49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0" name="Google Shape;4930;p49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1" name="Google Shape;4931;p49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2" name="Google Shape;4932;p49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3" name="Google Shape;4933;p49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4" name="Google Shape;4934;p49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5" name="Google Shape;4935;p49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6" name="Google Shape;4936;p49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37" name="Google Shape;4937;p49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4938" name="Google Shape;4938;p49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9" name="Google Shape;4939;p49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0" name="Google Shape;4940;p49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1" name="Google Shape;4941;p49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42" name="Google Shape;4942;p49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4943" name="Google Shape;4943;p49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4" name="Google Shape;4944;p49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5" name="Google Shape;4945;p49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6" name="Google Shape;4946;p49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47" name="Google Shape;4947;p49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48" name="Google Shape;4948;p49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4949" name="Google Shape;4949;p4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0" name="Google Shape;4950;p4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1" name="Google Shape;4951;p49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2" name="Google Shape;4952;p49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3" name="Google Shape;4953;p4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4" name="Google Shape;4954;p4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5" name="Google Shape;4955;p4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6" name="Google Shape;4956;p4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7" name="Google Shape;4957;p4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8" name="Google Shape;4958;p4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9" name="Google Shape;4959;p4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0" name="Google Shape;4960;p4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61" name="Google Shape;4961;p49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4962" name="Google Shape;4962;p4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3" name="Google Shape;4963;p4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4" name="Google Shape;4964;p49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5" name="Google Shape;4965;p49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6" name="Google Shape;4966;p4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7" name="Google Shape;4967;p4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8" name="Google Shape;4968;p4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9" name="Google Shape;4969;p4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0" name="Google Shape;4970;p4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1" name="Google Shape;4971;p4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2" name="Google Shape;4972;p4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3" name="Google Shape;4973;p4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74" name="Google Shape;4974;p49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4975" name="Google Shape;4975;p4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6" name="Google Shape;4976;p4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7" name="Google Shape;4977;p49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8" name="Google Shape;4978;p49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9" name="Google Shape;4979;p4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0" name="Google Shape;4980;p4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1" name="Google Shape;4981;p4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2" name="Google Shape;4982;p4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3" name="Google Shape;4983;p4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4" name="Google Shape;4984;p4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5" name="Google Shape;4985;p4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6" name="Google Shape;4986;p4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87" name="Google Shape;4987;p49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4988" name="Google Shape;4988;p4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9" name="Google Shape;4989;p4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0" name="Google Shape;4990;p49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1" name="Google Shape;4991;p49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2" name="Google Shape;4992;p49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3" name="Google Shape;4993;p4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4" name="Google Shape;4994;p4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5" name="Google Shape;4995;p4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6" name="Google Shape;4996;p4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7" name="Google Shape;4997;p4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8" name="Google Shape;4998;p4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9" name="Google Shape;4999;p4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0" name="Google Shape;5000;p4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1" name="Google Shape;5001;p4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2" name="Google Shape;5002;p4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3" name="Google Shape;5003;p4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4" name="Google Shape;5004;p4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5" name="Google Shape;5005;p4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6" name="Google Shape;5006;p4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7" name="Google Shape;5007;p4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8" name="Google Shape;5008;p4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9" name="Google Shape;5009;p4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0" name="Google Shape;5010;p49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1" name="Google Shape;5011;p49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2" name="Google Shape;5012;p49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13" name="Google Shape;5013;p49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49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49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49"/>
            <p:cNvSpPr/>
            <p:nvPr/>
          </p:nvSpPr>
          <p:spPr>
            <a:xfrm flipH="1" rot="10800000">
              <a:off x="590576" y="4652426"/>
              <a:ext cx="794819" cy="704873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49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49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19" name="Google Shape;5019;p49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5020" name="Google Shape;5020;p49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1" name="Google Shape;5021;p49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2" name="Google Shape;5022;p49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3" name="Google Shape;5023;p49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24" name="Google Shape;5024;p49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5" name="Google Shape;5025;p49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6" name="Google Shape;5026;p49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7" name="Google Shape;5027;p49"/>
          <p:cNvSpPr txBox="1"/>
          <p:nvPr>
            <p:ph idx="1" type="body"/>
          </p:nvPr>
        </p:nvSpPr>
        <p:spPr>
          <a:xfrm>
            <a:off x="2164950" y="1892575"/>
            <a:ext cx="4814100" cy="21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28" name="Google Shape;5028;p49"/>
          <p:cNvSpPr txBox="1"/>
          <p:nvPr>
            <p:ph type="title"/>
          </p:nvPr>
        </p:nvSpPr>
        <p:spPr>
          <a:xfrm>
            <a:off x="2165000" y="1001375"/>
            <a:ext cx="481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029" name="Shape 5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30" name="Google Shape;5030;p50"/>
          <p:cNvGrpSpPr/>
          <p:nvPr/>
        </p:nvGrpSpPr>
        <p:grpSpPr>
          <a:xfrm flipH="1">
            <a:off x="13432" y="-4533"/>
            <a:ext cx="9112084" cy="5573598"/>
            <a:chOff x="34660" y="2559"/>
            <a:chExt cx="9112084" cy="5573598"/>
          </a:xfrm>
        </p:grpSpPr>
        <p:sp>
          <p:nvSpPr>
            <p:cNvPr id="5031" name="Google Shape;5031;p50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0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33" name="Google Shape;5033;p50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5034" name="Google Shape;5034;p50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5" name="Google Shape;5035;p50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36" name="Google Shape;5036;p50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5037" name="Google Shape;5037;p50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8" name="Google Shape;5038;p50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9" name="Google Shape;5039;p50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0" name="Google Shape;5040;p50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041" name="Google Shape;5041;p50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42" name="Google Shape;5042;p50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5043" name="Google Shape;5043;p50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4" name="Google Shape;5044;p50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45" name="Google Shape;5045;p50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5046" name="Google Shape;5046;p50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7" name="Google Shape;5047;p50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8" name="Google Shape;5048;p50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9" name="Google Shape;5049;p50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050" name="Google Shape;5050;p50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51" name="Google Shape;5051;p50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5052" name="Google Shape;5052;p50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3" name="Google Shape;5053;p50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4" name="Google Shape;5054;p50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5" name="Google Shape;5055;p50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6" name="Google Shape;5056;p50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7" name="Google Shape;5057;p50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8" name="Google Shape;5058;p50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59" name="Google Shape;5059;p50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60" name="Google Shape;5060;p50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5061" name="Google Shape;5061;p50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2" name="Google Shape;5062;p50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3" name="Google Shape;5063;p50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4" name="Google Shape;5064;p50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5" name="Google Shape;5065;p50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6" name="Google Shape;5066;p50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7" name="Google Shape;5067;p50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68" name="Google Shape;5068;p50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5069" name="Google Shape;5069;p50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0" name="Google Shape;5070;p50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1" name="Google Shape;5071;p50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2" name="Google Shape;5072;p50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3" name="Google Shape;5073;p50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4" name="Google Shape;5074;p50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5" name="Google Shape;5075;p50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76" name="Google Shape;5076;p50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5077" name="Google Shape;5077;p50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8" name="Google Shape;5078;p50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9" name="Google Shape;5079;p50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0" name="Google Shape;5080;p50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1" name="Google Shape;5081;p50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2" name="Google Shape;5082;p50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3" name="Google Shape;5083;p50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4" name="Google Shape;5084;p50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85" name="Google Shape;5085;p50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5086" name="Google Shape;5086;p50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7" name="Google Shape;5087;p50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8" name="Google Shape;5088;p50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9" name="Google Shape;5089;p50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90" name="Google Shape;5090;p50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5091" name="Google Shape;5091;p50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2" name="Google Shape;5092;p50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3" name="Google Shape;5093;p50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4" name="Google Shape;5094;p50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95" name="Google Shape;5095;p50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96" name="Google Shape;5096;p50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5097" name="Google Shape;5097;p5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8" name="Google Shape;5098;p5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9" name="Google Shape;5099;p50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0" name="Google Shape;5100;p50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1" name="Google Shape;5101;p5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2" name="Google Shape;5102;p5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3" name="Google Shape;5103;p5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4" name="Google Shape;5104;p5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5" name="Google Shape;5105;p5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6" name="Google Shape;5106;p5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7" name="Google Shape;5107;p5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8" name="Google Shape;5108;p5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09" name="Google Shape;5109;p50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5110" name="Google Shape;5110;p5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1" name="Google Shape;5111;p5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2" name="Google Shape;5112;p50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3" name="Google Shape;5113;p50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4" name="Google Shape;5114;p5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5" name="Google Shape;5115;p5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6" name="Google Shape;5116;p5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7" name="Google Shape;5117;p5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8" name="Google Shape;5118;p5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9" name="Google Shape;5119;p5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0" name="Google Shape;5120;p5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1" name="Google Shape;5121;p5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22" name="Google Shape;5122;p50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5123" name="Google Shape;5123;p5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4" name="Google Shape;5124;p5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5" name="Google Shape;5125;p50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6" name="Google Shape;5126;p50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7" name="Google Shape;5127;p5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8" name="Google Shape;5128;p5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9" name="Google Shape;5129;p5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0" name="Google Shape;5130;p5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1" name="Google Shape;5131;p5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2" name="Google Shape;5132;p5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3" name="Google Shape;5133;p5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4" name="Google Shape;5134;p5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35" name="Google Shape;5135;p50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5136" name="Google Shape;5136;p5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7" name="Google Shape;5137;p5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8" name="Google Shape;5138;p5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9" name="Google Shape;5139;p5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0" name="Google Shape;5140;p5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1" name="Google Shape;5141;p5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2" name="Google Shape;5142;p5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3" name="Google Shape;5143;p5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4" name="Google Shape;5144;p5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5" name="Google Shape;5145;p5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6" name="Google Shape;5146;p5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7" name="Google Shape;5147;p5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8" name="Google Shape;5148;p50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9" name="Google Shape;5149;p50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0" name="Google Shape;5150;p50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1" name="Google Shape;5151;p5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2" name="Google Shape;5152;p5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3" name="Google Shape;5153;p5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4" name="Google Shape;5154;p5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5" name="Google Shape;5155;p5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6" name="Google Shape;5156;p5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7" name="Google Shape;5157;p5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8" name="Google Shape;5158;p5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9" name="Google Shape;5159;p5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0" name="Google Shape;5160;p5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61" name="Google Shape;5161;p50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0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0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0"/>
            <p:cNvSpPr/>
            <p:nvPr/>
          </p:nvSpPr>
          <p:spPr>
            <a:xfrm flipH="1" rot="10800000">
              <a:off x="583627" y="4652461"/>
              <a:ext cx="801736" cy="711008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0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0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67" name="Google Shape;5167;p50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5168" name="Google Shape;5168;p50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9" name="Google Shape;5169;p50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0" name="Google Shape;5170;p50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1" name="Google Shape;5171;p50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72" name="Google Shape;5172;p50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73" name="Google Shape;5173;p50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4" name="Google Shape;5174;p50"/>
          <p:cNvSpPr/>
          <p:nvPr/>
        </p:nvSpPr>
        <p:spPr>
          <a:xfrm flipH="1">
            <a:off x="1321476" y="659507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5" name="Google Shape;5175;p50"/>
          <p:cNvSpPr txBox="1"/>
          <p:nvPr>
            <p:ph type="title"/>
          </p:nvPr>
        </p:nvSpPr>
        <p:spPr>
          <a:xfrm>
            <a:off x="1721225" y="1307100"/>
            <a:ext cx="57015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76" name="Shape 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77" name="Google Shape;5177;p51"/>
          <p:cNvGrpSpPr/>
          <p:nvPr/>
        </p:nvGrpSpPr>
        <p:grpSpPr>
          <a:xfrm>
            <a:off x="-8018" y="-8439"/>
            <a:ext cx="9127960" cy="5573604"/>
            <a:chOff x="-8018" y="-8439"/>
            <a:chExt cx="9127960" cy="5573604"/>
          </a:xfrm>
        </p:grpSpPr>
        <p:grpSp>
          <p:nvGrpSpPr>
            <p:cNvPr id="5178" name="Google Shape;5178;p51"/>
            <p:cNvGrpSpPr/>
            <p:nvPr/>
          </p:nvGrpSpPr>
          <p:grpSpPr>
            <a:xfrm>
              <a:off x="6942547" y="4524552"/>
              <a:ext cx="1040668" cy="1040613"/>
              <a:chOff x="1752475" y="5785438"/>
              <a:chExt cx="939825" cy="939775"/>
            </a:xfrm>
          </p:grpSpPr>
          <p:sp>
            <p:nvSpPr>
              <p:cNvPr id="5179" name="Google Shape;5179;p51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0" name="Google Shape;5180;p51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1" name="Google Shape;5181;p51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2" name="Google Shape;5182;p51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3" name="Google Shape;5183;p51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4" name="Google Shape;5184;p51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5" name="Google Shape;5185;p51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86" name="Google Shape;5186;p51"/>
            <p:cNvSpPr/>
            <p:nvPr/>
          </p:nvSpPr>
          <p:spPr>
            <a:xfrm>
              <a:off x="2238500" y="38325"/>
              <a:ext cx="1864389" cy="62489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1"/>
            <p:cNvSpPr/>
            <p:nvPr/>
          </p:nvSpPr>
          <p:spPr>
            <a:xfrm>
              <a:off x="37853" y="132250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1"/>
            <p:cNvSpPr/>
            <p:nvPr/>
          </p:nvSpPr>
          <p:spPr>
            <a:xfrm rot="5400000">
              <a:off x="5400379" y="44819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89" name="Google Shape;5189;p51"/>
            <p:cNvGrpSpPr/>
            <p:nvPr/>
          </p:nvGrpSpPr>
          <p:grpSpPr>
            <a:xfrm rot="-5400000">
              <a:off x="7371467" y="4640425"/>
              <a:ext cx="633468" cy="316721"/>
              <a:chOff x="3504875" y="5254313"/>
              <a:chExt cx="620925" cy="310450"/>
            </a:xfrm>
          </p:grpSpPr>
          <p:sp>
            <p:nvSpPr>
              <p:cNvPr id="5190" name="Google Shape;5190;p51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1" name="Google Shape;5191;p51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2" name="Google Shape;5192;p51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3" name="Google Shape;5193;p51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94" name="Google Shape;5194;p51"/>
            <p:cNvSpPr/>
            <p:nvPr/>
          </p:nvSpPr>
          <p:spPr>
            <a:xfrm>
              <a:off x="50509" y="2582106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1"/>
            <p:cNvSpPr/>
            <p:nvPr/>
          </p:nvSpPr>
          <p:spPr>
            <a:xfrm>
              <a:off x="41169" y="3217129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96" name="Google Shape;5196;p51"/>
            <p:cNvGrpSpPr/>
            <p:nvPr/>
          </p:nvGrpSpPr>
          <p:grpSpPr>
            <a:xfrm>
              <a:off x="698688" y="3866365"/>
              <a:ext cx="603550" cy="1224500"/>
              <a:chOff x="3318525" y="1943475"/>
              <a:chExt cx="603550" cy="1224500"/>
            </a:xfrm>
          </p:grpSpPr>
          <p:sp>
            <p:nvSpPr>
              <p:cNvPr id="5197" name="Google Shape;5197;p51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8" name="Google Shape;5198;p51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9" name="Google Shape;5199;p51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0" name="Google Shape;5200;p51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01" name="Google Shape;5201;p51"/>
            <p:cNvSpPr/>
            <p:nvPr/>
          </p:nvSpPr>
          <p:spPr>
            <a:xfrm>
              <a:off x="1010334" y="4176170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02" name="Google Shape;5202;p51"/>
            <p:cNvGrpSpPr/>
            <p:nvPr/>
          </p:nvGrpSpPr>
          <p:grpSpPr>
            <a:xfrm>
              <a:off x="6140156" y="4884255"/>
              <a:ext cx="538325" cy="144300"/>
              <a:chOff x="6140156" y="4884255"/>
              <a:chExt cx="538325" cy="144300"/>
            </a:xfrm>
          </p:grpSpPr>
          <p:grpSp>
            <p:nvGrpSpPr>
              <p:cNvPr id="5203" name="Google Shape;5203;p51"/>
              <p:cNvGrpSpPr/>
              <p:nvPr/>
            </p:nvGrpSpPr>
            <p:grpSpPr>
              <a:xfrm rot="5400000">
                <a:off x="6287244" y="4737167"/>
                <a:ext cx="144300" cy="438475"/>
                <a:chOff x="5527150" y="7031775"/>
                <a:chExt cx="144300" cy="438475"/>
              </a:xfrm>
            </p:grpSpPr>
            <p:sp>
              <p:nvSpPr>
                <p:cNvPr id="5204" name="Google Shape;5204;p51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5" name="Google Shape;5205;p51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6" name="Google Shape;5206;p51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7" name="Google Shape;5207;p51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8" name="Google Shape;5208;p51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9" name="Google Shape;5209;p51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0" name="Google Shape;5210;p5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1" name="Google Shape;5211;p5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2" name="Google Shape;5212;p51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3" name="Google Shape;5213;p51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14" name="Google Shape;5214;p51"/>
              <p:cNvGrpSpPr/>
              <p:nvPr/>
            </p:nvGrpSpPr>
            <p:grpSpPr>
              <a:xfrm rot="5400000">
                <a:off x="6583206" y="4933280"/>
                <a:ext cx="144300" cy="46250"/>
                <a:chOff x="5527150" y="7031775"/>
                <a:chExt cx="144300" cy="46250"/>
              </a:xfrm>
            </p:grpSpPr>
            <p:sp>
              <p:nvSpPr>
                <p:cNvPr id="5215" name="Google Shape;5215;p5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6" name="Google Shape;5216;p5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217" name="Google Shape;5217;p51"/>
            <p:cNvGrpSpPr/>
            <p:nvPr/>
          </p:nvGrpSpPr>
          <p:grpSpPr>
            <a:xfrm>
              <a:off x="7841266" y="2903131"/>
              <a:ext cx="633468" cy="316721"/>
              <a:chOff x="3504875" y="5254313"/>
              <a:chExt cx="620925" cy="310450"/>
            </a:xfrm>
          </p:grpSpPr>
          <p:sp>
            <p:nvSpPr>
              <p:cNvPr id="5218" name="Google Shape;5218;p51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9" name="Google Shape;5219;p51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0" name="Google Shape;5220;p51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1" name="Google Shape;5221;p51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22" name="Google Shape;5222;p51"/>
            <p:cNvSpPr/>
            <p:nvPr/>
          </p:nvSpPr>
          <p:spPr>
            <a:xfrm>
              <a:off x="7841085" y="4481623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1"/>
            <p:cNvSpPr/>
            <p:nvPr/>
          </p:nvSpPr>
          <p:spPr>
            <a:xfrm rot="5400000">
              <a:off x="8474203" y="4487491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1"/>
            <p:cNvSpPr/>
            <p:nvPr/>
          </p:nvSpPr>
          <p:spPr>
            <a:xfrm rot="10800000">
              <a:off x="7822057" y="467686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25" name="Google Shape;5225;p51"/>
            <p:cNvGrpSpPr/>
            <p:nvPr/>
          </p:nvGrpSpPr>
          <p:grpSpPr>
            <a:xfrm>
              <a:off x="151097" y="1419389"/>
              <a:ext cx="1040668" cy="1040613"/>
              <a:chOff x="1752475" y="5785438"/>
              <a:chExt cx="939825" cy="939775"/>
            </a:xfrm>
          </p:grpSpPr>
          <p:sp>
            <p:nvSpPr>
              <p:cNvPr id="5226" name="Google Shape;5226;p51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7" name="Google Shape;5227;p51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8" name="Google Shape;5228;p51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9" name="Google Shape;5229;p51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0" name="Google Shape;5230;p51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1" name="Google Shape;5231;p51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2" name="Google Shape;5232;p51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33" name="Google Shape;5233;p51"/>
            <p:cNvSpPr/>
            <p:nvPr/>
          </p:nvSpPr>
          <p:spPr>
            <a:xfrm>
              <a:off x="7843600" y="32204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34" name="Google Shape;5234;p51"/>
            <p:cNvGrpSpPr/>
            <p:nvPr/>
          </p:nvGrpSpPr>
          <p:grpSpPr>
            <a:xfrm>
              <a:off x="7954272" y="3324514"/>
              <a:ext cx="1040668" cy="1040613"/>
              <a:chOff x="1752475" y="5785438"/>
              <a:chExt cx="939825" cy="939775"/>
            </a:xfrm>
          </p:grpSpPr>
          <p:sp>
            <p:nvSpPr>
              <p:cNvPr id="5235" name="Google Shape;5235;p51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6" name="Google Shape;5236;p51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7" name="Google Shape;5237;p51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8" name="Google Shape;5238;p51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9" name="Google Shape;5239;p51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0" name="Google Shape;5240;p51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1" name="Google Shape;5241;p51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42" name="Google Shape;5242;p51"/>
            <p:cNvGrpSpPr/>
            <p:nvPr/>
          </p:nvGrpSpPr>
          <p:grpSpPr>
            <a:xfrm rot="5400000">
              <a:off x="8668519" y="2774692"/>
              <a:ext cx="538325" cy="144300"/>
              <a:chOff x="6140156" y="4884255"/>
              <a:chExt cx="538325" cy="144300"/>
            </a:xfrm>
          </p:grpSpPr>
          <p:grpSp>
            <p:nvGrpSpPr>
              <p:cNvPr id="5243" name="Google Shape;5243;p51"/>
              <p:cNvGrpSpPr/>
              <p:nvPr/>
            </p:nvGrpSpPr>
            <p:grpSpPr>
              <a:xfrm rot="5400000">
                <a:off x="6287244" y="4737167"/>
                <a:ext cx="144300" cy="438475"/>
                <a:chOff x="5527150" y="7031775"/>
                <a:chExt cx="144300" cy="438475"/>
              </a:xfrm>
            </p:grpSpPr>
            <p:sp>
              <p:nvSpPr>
                <p:cNvPr id="5244" name="Google Shape;5244;p51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5" name="Google Shape;5245;p51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6" name="Google Shape;5246;p51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7" name="Google Shape;5247;p51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8" name="Google Shape;5248;p51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9" name="Google Shape;5249;p51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0" name="Google Shape;5250;p5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1" name="Google Shape;5251;p5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2" name="Google Shape;5252;p51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3" name="Google Shape;5253;p51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54" name="Google Shape;5254;p51"/>
              <p:cNvGrpSpPr/>
              <p:nvPr/>
            </p:nvGrpSpPr>
            <p:grpSpPr>
              <a:xfrm rot="5400000">
                <a:off x="6583206" y="4933280"/>
                <a:ext cx="144300" cy="46250"/>
                <a:chOff x="5527150" y="7031775"/>
                <a:chExt cx="144300" cy="46250"/>
              </a:xfrm>
            </p:grpSpPr>
            <p:sp>
              <p:nvSpPr>
                <p:cNvPr id="5255" name="Google Shape;5255;p5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6" name="Google Shape;5256;p5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57" name="Google Shape;5257;p51"/>
            <p:cNvSpPr/>
            <p:nvPr/>
          </p:nvSpPr>
          <p:spPr>
            <a:xfrm rot="10800000">
              <a:off x="7868728" y="37662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1"/>
            <p:cNvSpPr/>
            <p:nvPr/>
          </p:nvSpPr>
          <p:spPr>
            <a:xfrm rot="10800000">
              <a:off x="8498993" y="1307166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59" name="Google Shape;5259;p51"/>
            <p:cNvGrpSpPr/>
            <p:nvPr/>
          </p:nvGrpSpPr>
          <p:grpSpPr>
            <a:xfrm rot="10800000">
              <a:off x="7858873" y="54355"/>
              <a:ext cx="603550" cy="1224500"/>
              <a:chOff x="3318525" y="1943475"/>
              <a:chExt cx="603550" cy="1224500"/>
            </a:xfrm>
          </p:grpSpPr>
          <p:sp>
            <p:nvSpPr>
              <p:cNvPr id="5260" name="Google Shape;5260;p51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1" name="Google Shape;5261;p51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2" name="Google Shape;5262;p51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3" name="Google Shape;5263;p51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64" name="Google Shape;5264;p51"/>
            <p:cNvSpPr/>
            <p:nvPr/>
          </p:nvSpPr>
          <p:spPr>
            <a:xfrm rot="10800000">
              <a:off x="7529852" y="37675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65" name="Google Shape;5265;p51"/>
            <p:cNvGrpSpPr/>
            <p:nvPr/>
          </p:nvGrpSpPr>
          <p:grpSpPr>
            <a:xfrm>
              <a:off x="1078619" y="133215"/>
              <a:ext cx="538325" cy="144300"/>
              <a:chOff x="6140156" y="4884255"/>
              <a:chExt cx="538325" cy="144300"/>
            </a:xfrm>
          </p:grpSpPr>
          <p:grpSp>
            <p:nvGrpSpPr>
              <p:cNvPr id="5266" name="Google Shape;5266;p51"/>
              <p:cNvGrpSpPr/>
              <p:nvPr/>
            </p:nvGrpSpPr>
            <p:grpSpPr>
              <a:xfrm rot="5400000">
                <a:off x="6287244" y="4737167"/>
                <a:ext cx="144300" cy="438475"/>
                <a:chOff x="5527150" y="7031775"/>
                <a:chExt cx="144300" cy="438475"/>
              </a:xfrm>
            </p:grpSpPr>
            <p:sp>
              <p:nvSpPr>
                <p:cNvPr id="5267" name="Google Shape;5267;p51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8" name="Google Shape;5268;p51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9" name="Google Shape;5269;p51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0" name="Google Shape;5270;p51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1" name="Google Shape;5271;p51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2" name="Google Shape;5272;p51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3" name="Google Shape;5273;p5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4" name="Google Shape;5274;p5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5" name="Google Shape;5275;p51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6" name="Google Shape;5276;p51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77" name="Google Shape;5277;p51"/>
              <p:cNvGrpSpPr/>
              <p:nvPr/>
            </p:nvGrpSpPr>
            <p:grpSpPr>
              <a:xfrm rot="5400000">
                <a:off x="6583206" y="4933280"/>
                <a:ext cx="144300" cy="46250"/>
                <a:chOff x="5527150" y="7031775"/>
                <a:chExt cx="144300" cy="46250"/>
              </a:xfrm>
            </p:grpSpPr>
            <p:sp>
              <p:nvSpPr>
                <p:cNvPr id="5278" name="Google Shape;5278;p5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9" name="Google Shape;5279;p5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80" name="Google Shape;5280;p51"/>
            <p:cNvSpPr/>
            <p:nvPr/>
          </p:nvSpPr>
          <p:spPr>
            <a:xfrm>
              <a:off x="4102929" y="2808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81" name="Google Shape;5281;p51"/>
            <p:cNvGrpSpPr/>
            <p:nvPr/>
          </p:nvGrpSpPr>
          <p:grpSpPr>
            <a:xfrm>
              <a:off x="3558498" y="144896"/>
              <a:ext cx="438925" cy="438850"/>
              <a:chOff x="776800" y="137225"/>
              <a:chExt cx="438925" cy="438850"/>
            </a:xfrm>
          </p:grpSpPr>
          <p:sp>
            <p:nvSpPr>
              <p:cNvPr id="5282" name="Google Shape;5282;p51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3" name="Google Shape;5283;p51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4" name="Google Shape;5284;p51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5" name="Google Shape;5285;p51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6" name="Google Shape;5286;p51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7" name="Google Shape;5287;p5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8" name="Google Shape;5288;p5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9" name="Google Shape;5289;p5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0" name="Google Shape;5290;p5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1" name="Google Shape;5291;p5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2" name="Google Shape;5292;p5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3" name="Google Shape;5293;p5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4" name="Google Shape;5294;p5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5" name="Google Shape;5295;p5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6" name="Google Shape;5296;p5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7" name="Google Shape;5297;p5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8" name="Google Shape;5298;p5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9" name="Google Shape;5299;p5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0" name="Google Shape;5300;p5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1" name="Google Shape;5301;p5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2" name="Google Shape;5302;p51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3" name="Google Shape;5303;p51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4" name="Google Shape;5304;p51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5" name="Google Shape;5305;p51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6" name="Google Shape;5306;p51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07" name="Google Shape;5307;p51"/>
            <p:cNvSpPr/>
            <p:nvPr/>
          </p:nvSpPr>
          <p:spPr>
            <a:xfrm rot="5400000">
              <a:off x="2832067" y="3319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1"/>
            <p:cNvSpPr/>
            <p:nvPr/>
          </p:nvSpPr>
          <p:spPr>
            <a:xfrm rot="5400000">
              <a:off x="-49655" y="67164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09" name="Google Shape;5309;p51"/>
            <p:cNvGrpSpPr/>
            <p:nvPr/>
          </p:nvGrpSpPr>
          <p:grpSpPr>
            <a:xfrm>
              <a:off x="978530" y="352884"/>
              <a:ext cx="1257150" cy="310450"/>
              <a:chOff x="4048825" y="7037925"/>
              <a:chExt cx="1241875" cy="310450"/>
            </a:xfrm>
          </p:grpSpPr>
          <p:sp>
            <p:nvSpPr>
              <p:cNvPr id="5310" name="Google Shape;5310;p51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1" name="Google Shape;5311;p51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2" name="Google Shape;5312;p51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3" name="Google Shape;5313;p51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4" name="Google Shape;5314;p51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5" name="Google Shape;5315;p51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6" name="Google Shape;5316;p51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7" name="Google Shape;5317;p51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18" name="Google Shape;5318;p51"/>
            <p:cNvGrpSpPr/>
            <p:nvPr/>
          </p:nvGrpSpPr>
          <p:grpSpPr>
            <a:xfrm rot="-5400000">
              <a:off x="823671" y="837202"/>
              <a:ext cx="633468" cy="316721"/>
              <a:chOff x="3504875" y="5254313"/>
              <a:chExt cx="620925" cy="310450"/>
            </a:xfrm>
          </p:grpSpPr>
          <p:sp>
            <p:nvSpPr>
              <p:cNvPr id="5319" name="Google Shape;5319;p51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0" name="Google Shape;5320;p51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1" name="Google Shape;5321;p51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2" name="Google Shape;5322;p51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23" name="Google Shape;5323;p51"/>
            <p:cNvSpPr/>
            <p:nvPr/>
          </p:nvSpPr>
          <p:spPr>
            <a:xfrm>
              <a:off x="320741" y="38331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4" name="Google Shape;5324;p51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5" name="Google Shape;5325;p51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6" name="Google Shape;5326;p51"/>
          <p:cNvSpPr txBox="1"/>
          <p:nvPr>
            <p:ph type="title"/>
          </p:nvPr>
        </p:nvSpPr>
        <p:spPr>
          <a:xfrm>
            <a:off x="1922925" y="1534250"/>
            <a:ext cx="5298300" cy="8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327" name="Google Shape;5327;p51"/>
          <p:cNvSpPr txBox="1"/>
          <p:nvPr>
            <p:ph idx="1" type="subTitle"/>
          </p:nvPr>
        </p:nvSpPr>
        <p:spPr>
          <a:xfrm>
            <a:off x="1922925" y="2308166"/>
            <a:ext cx="5298300" cy="13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28" name="Shape 5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9" name="Google Shape;5329;p52"/>
          <p:cNvGrpSpPr/>
          <p:nvPr/>
        </p:nvGrpSpPr>
        <p:grpSpPr>
          <a:xfrm>
            <a:off x="-134075" y="-294625"/>
            <a:ext cx="9400475" cy="5710500"/>
            <a:chOff x="-134075" y="-294625"/>
            <a:chExt cx="9400475" cy="5710500"/>
          </a:xfrm>
        </p:grpSpPr>
        <p:sp>
          <p:nvSpPr>
            <p:cNvPr id="5330" name="Google Shape;5330;p52"/>
            <p:cNvSpPr/>
            <p:nvPr/>
          </p:nvSpPr>
          <p:spPr>
            <a:xfrm>
              <a:off x="-122375" y="-55625"/>
              <a:ext cx="719400" cy="5272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2"/>
            <p:cNvSpPr/>
            <p:nvPr/>
          </p:nvSpPr>
          <p:spPr>
            <a:xfrm>
              <a:off x="8547000" y="-65300"/>
              <a:ext cx="719400" cy="5272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2"/>
            <p:cNvSpPr/>
            <p:nvPr/>
          </p:nvSpPr>
          <p:spPr>
            <a:xfrm rot="5400000">
              <a:off x="4145525" y="-4562575"/>
              <a:ext cx="719400" cy="9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2"/>
            <p:cNvSpPr/>
            <p:nvPr/>
          </p:nvSpPr>
          <p:spPr>
            <a:xfrm rot="5400000">
              <a:off x="4133875" y="428525"/>
              <a:ext cx="719400" cy="9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4" name="Google Shape;5334;p52"/>
          <p:cNvGrpSpPr/>
          <p:nvPr/>
        </p:nvGrpSpPr>
        <p:grpSpPr>
          <a:xfrm>
            <a:off x="-642476" y="-441295"/>
            <a:ext cx="10434721" cy="5573439"/>
            <a:chOff x="-642484" y="-430171"/>
            <a:chExt cx="10434721" cy="5573439"/>
          </a:xfrm>
        </p:grpSpPr>
        <p:sp>
          <p:nvSpPr>
            <p:cNvPr id="5335" name="Google Shape;5335;p52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36" name="Google Shape;5336;p52"/>
            <p:cNvGrpSpPr/>
            <p:nvPr/>
          </p:nvGrpSpPr>
          <p:grpSpPr>
            <a:xfrm>
              <a:off x="8520489" y="3044356"/>
              <a:ext cx="1098285" cy="1098218"/>
              <a:chOff x="2397858" y="5280413"/>
              <a:chExt cx="815175" cy="815125"/>
            </a:xfrm>
          </p:grpSpPr>
          <p:sp>
            <p:nvSpPr>
              <p:cNvPr id="5337" name="Google Shape;5337;p52"/>
              <p:cNvSpPr/>
              <p:nvPr/>
            </p:nvSpPr>
            <p:spPr>
              <a:xfrm>
                <a:off x="2397858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8" name="Google Shape;5338;p52"/>
              <p:cNvSpPr/>
              <p:nvPr/>
            </p:nvSpPr>
            <p:spPr>
              <a:xfrm>
                <a:off x="2460208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9" name="Google Shape;5339;p52"/>
              <p:cNvSpPr/>
              <p:nvPr/>
            </p:nvSpPr>
            <p:spPr>
              <a:xfrm>
                <a:off x="2522483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0" name="Google Shape;5340;p52"/>
              <p:cNvSpPr/>
              <p:nvPr/>
            </p:nvSpPr>
            <p:spPr>
              <a:xfrm>
                <a:off x="2584808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1" name="Google Shape;5341;p52"/>
              <p:cNvSpPr/>
              <p:nvPr/>
            </p:nvSpPr>
            <p:spPr>
              <a:xfrm>
                <a:off x="2647108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2" name="Google Shape;5342;p52"/>
              <p:cNvSpPr/>
              <p:nvPr/>
            </p:nvSpPr>
            <p:spPr>
              <a:xfrm>
                <a:off x="2709408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43" name="Google Shape;5343;p52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2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45" name="Google Shape;5345;p52"/>
            <p:cNvGrpSpPr/>
            <p:nvPr/>
          </p:nvGrpSpPr>
          <p:grpSpPr>
            <a:xfrm>
              <a:off x="5958734" y="-430171"/>
              <a:ext cx="887500" cy="887500"/>
              <a:chOff x="2120863" y="4986973"/>
              <a:chExt cx="690500" cy="690500"/>
            </a:xfrm>
          </p:grpSpPr>
          <p:sp>
            <p:nvSpPr>
              <p:cNvPr id="5346" name="Google Shape;5346;p52"/>
              <p:cNvSpPr/>
              <p:nvPr/>
            </p:nvSpPr>
            <p:spPr>
              <a:xfrm>
                <a:off x="2120863" y="4986973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7" name="Google Shape;5347;p52"/>
              <p:cNvSpPr/>
              <p:nvPr/>
            </p:nvSpPr>
            <p:spPr>
              <a:xfrm>
                <a:off x="2183138" y="504929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8" name="Google Shape;5348;p52"/>
              <p:cNvSpPr/>
              <p:nvPr/>
            </p:nvSpPr>
            <p:spPr>
              <a:xfrm>
                <a:off x="2245463" y="5111623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9" name="Google Shape;5349;p52"/>
              <p:cNvSpPr/>
              <p:nvPr/>
            </p:nvSpPr>
            <p:spPr>
              <a:xfrm>
                <a:off x="2307763" y="5173898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0" name="Google Shape;5350;p52"/>
              <p:cNvSpPr/>
              <p:nvPr/>
            </p:nvSpPr>
            <p:spPr>
              <a:xfrm>
                <a:off x="2370063" y="5236248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51" name="Google Shape;5351;p52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2"/>
            <p:cNvSpPr/>
            <p:nvPr/>
          </p:nvSpPr>
          <p:spPr>
            <a:xfrm>
              <a:off x="-33942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53" name="Google Shape;5353;p52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5354" name="Google Shape;5354;p52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5" name="Google Shape;5355;p52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6" name="Google Shape;5356;p52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7" name="Google Shape;5357;p52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58" name="Google Shape;5358;p52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59" name="Google Shape;5359;p52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5360" name="Google Shape;5360;p5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1" name="Google Shape;5361;p5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2" name="Google Shape;5362;p5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3" name="Google Shape;5363;p5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4" name="Google Shape;5364;p52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5" name="Google Shape;5365;p5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6" name="Google Shape;5366;p5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7" name="Google Shape;5367;p5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8" name="Google Shape;5368;p5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9" name="Google Shape;5369;p5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0" name="Google Shape;5370;p5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1" name="Google Shape;5371;p5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2" name="Google Shape;5372;p5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3" name="Google Shape;5373;p5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4" name="Google Shape;5374;p5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5" name="Google Shape;5375;p5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6" name="Google Shape;5376;p5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7" name="Google Shape;5377;p5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8" name="Google Shape;5378;p5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9" name="Google Shape;5379;p52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80" name="Google Shape;5380;p52"/>
            <p:cNvSpPr/>
            <p:nvPr/>
          </p:nvSpPr>
          <p:spPr>
            <a:xfrm>
              <a:off x="-52381" y="1857400"/>
              <a:ext cx="670456" cy="594519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2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2"/>
            <p:cNvSpPr/>
            <p:nvPr/>
          </p:nvSpPr>
          <p:spPr>
            <a:xfrm rot="10800000">
              <a:off x="8562745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83" name="Google Shape;5383;p52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5384" name="Google Shape;5384;p52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5" name="Google Shape;5385;p52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6" name="Google Shape;5386;p52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7" name="Google Shape;5387;p52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88" name="Google Shape;5388;p52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5389" name="Google Shape;5389;p52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5390" name="Google Shape;5390;p52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1" name="Google Shape;5391;p52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2" name="Google Shape;5392;p52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3" name="Google Shape;5393;p52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4" name="Google Shape;5394;p5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5" name="Google Shape;5395;p5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6" name="Google Shape;5396;p52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7" name="Google Shape;5397;p52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8" name="Google Shape;5398;p52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9" name="Google Shape;5399;p52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00" name="Google Shape;5400;p52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5401" name="Google Shape;5401;p5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2" name="Google Shape;5402;p5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403" name="Google Shape;5403;p52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5404" name="Google Shape;5404;p52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5405" name="Google Shape;5405;p52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6" name="Google Shape;5406;p52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7" name="Google Shape;5407;p52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8" name="Google Shape;5408;p52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9" name="Google Shape;5409;p5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0" name="Google Shape;5410;p5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1" name="Google Shape;5411;p52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2" name="Google Shape;5412;p52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3" name="Google Shape;5413;p52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4" name="Google Shape;5414;p52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15" name="Google Shape;5415;p52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5416" name="Google Shape;5416;p5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7" name="Google Shape;5417;p5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418" name="Google Shape;5418;p52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2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2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21" name="Google Shape;5421;p52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5422" name="Google Shape;5422;p5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3" name="Google Shape;5423;p5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4" name="Google Shape;5424;p5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5" name="Google Shape;5425;p5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6" name="Google Shape;5426;p52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7" name="Google Shape;5427;p5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8" name="Google Shape;5428;p5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9" name="Google Shape;5429;p5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0" name="Google Shape;5430;p5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1" name="Google Shape;5431;p5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2" name="Google Shape;5432;p5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3" name="Google Shape;5433;p5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4" name="Google Shape;5434;p5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5" name="Google Shape;5435;p5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6" name="Google Shape;5436;p5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7" name="Google Shape;5437;p5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8" name="Google Shape;5438;p5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9" name="Google Shape;5439;p5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0" name="Google Shape;5440;p5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1" name="Google Shape;5441;p52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42" name="Google Shape;5442;p52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43" name="Google Shape;5443;p52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5444" name="Google Shape;5444;p5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5" name="Google Shape;5445;p5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6" name="Google Shape;5446;p5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7" name="Google Shape;5447;p5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8" name="Google Shape;5448;p52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9" name="Google Shape;5449;p5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0" name="Google Shape;5450;p5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1" name="Google Shape;5451;p5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2" name="Google Shape;5452;p5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3" name="Google Shape;5453;p5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4" name="Google Shape;5454;p5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5" name="Google Shape;5455;p5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6" name="Google Shape;5456;p5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7" name="Google Shape;5457;p5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8" name="Google Shape;5458;p5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9" name="Google Shape;5459;p5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0" name="Google Shape;5460;p5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1" name="Google Shape;5461;p5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2" name="Google Shape;5462;p5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3" name="Google Shape;5463;p52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64" name="Google Shape;5464;p52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5465" name="Google Shape;5465;p5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6" name="Google Shape;5466;p5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7" name="Google Shape;5467;p5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8" name="Google Shape;5468;p5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9" name="Google Shape;5469;p5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0" name="Google Shape;5470;p5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1" name="Google Shape;5471;p5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2" name="Google Shape;5472;p5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3" name="Google Shape;5473;p5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4" name="Google Shape;5474;p5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5" name="Google Shape;5475;p5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6" name="Google Shape;5476;p5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7" name="Google Shape;5477;p5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8" name="Google Shape;5478;p5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9" name="Google Shape;5479;p5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0" name="Google Shape;5480;p5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1" name="Google Shape;5481;p5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2" name="Google Shape;5482;p5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3" name="Google Shape;5483;p5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4" name="Google Shape;5484;p5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85" name="Google Shape;5485;p52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5486" name="Google Shape;5486;p52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5487" name="Google Shape;5487;p52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8" name="Google Shape;5488;p52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9" name="Google Shape;5489;p52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0" name="Google Shape;5490;p52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491" name="Google Shape;5491;p52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2" name="Google Shape;5492;p52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93" name="Google Shape;5493;p52"/>
          <p:cNvSpPr/>
          <p:nvPr/>
        </p:nvSpPr>
        <p:spPr>
          <a:xfrm>
            <a:off x="597008" y="424776"/>
            <a:ext cx="7950000" cy="42717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4" name="Google Shape;5494;p52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5" name="Google Shape;5495;p52"/>
          <p:cNvSpPr txBox="1"/>
          <p:nvPr>
            <p:ph type="title"/>
          </p:nvPr>
        </p:nvSpPr>
        <p:spPr>
          <a:xfrm>
            <a:off x="3529850" y="3508700"/>
            <a:ext cx="4899300" cy="1099800"/>
          </a:xfrm>
          <a:prstGeom prst="rect">
            <a:avLst/>
          </a:prstGeom>
          <a:solidFill>
            <a:schemeClr val="dk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496" name="Shape 5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7" name="Google Shape;5497;p53"/>
          <p:cNvGrpSpPr/>
          <p:nvPr/>
        </p:nvGrpSpPr>
        <p:grpSpPr>
          <a:xfrm flipH="1" rot="10800000">
            <a:off x="22992" y="-430472"/>
            <a:ext cx="9112084" cy="5573598"/>
            <a:chOff x="34660" y="2559"/>
            <a:chExt cx="9112084" cy="5573598"/>
          </a:xfrm>
        </p:grpSpPr>
        <p:sp>
          <p:nvSpPr>
            <p:cNvPr id="5498" name="Google Shape;5498;p53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00" name="Google Shape;5500;p53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5501" name="Google Shape;5501;p53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2" name="Google Shape;5502;p53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03" name="Google Shape;5503;p53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5504" name="Google Shape;5504;p53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5" name="Google Shape;5505;p53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6" name="Google Shape;5506;p53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7" name="Google Shape;5507;p53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508" name="Google Shape;5508;p53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09" name="Google Shape;5509;p53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5510" name="Google Shape;5510;p53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1" name="Google Shape;5511;p53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12" name="Google Shape;5512;p53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5513" name="Google Shape;5513;p53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4" name="Google Shape;5514;p53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5" name="Google Shape;5515;p53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6" name="Google Shape;5516;p53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517" name="Google Shape;5517;p53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8" name="Google Shape;5518;p53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5519" name="Google Shape;5519;p5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0" name="Google Shape;5520;p5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1" name="Google Shape;5521;p5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2" name="Google Shape;5522;p5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3" name="Google Shape;5523;p5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4" name="Google Shape;5524;p5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5" name="Google Shape;5525;p5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526" name="Google Shape;5526;p53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27" name="Google Shape;5527;p53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5528" name="Google Shape;5528;p5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9" name="Google Shape;5529;p5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0" name="Google Shape;5530;p5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1" name="Google Shape;5531;p5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2" name="Google Shape;5532;p5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3" name="Google Shape;5533;p5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4" name="Google Shape;5534;p5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35" name="Google Shape;5535;p53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5536" name="Google Shape;5536;p5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7" name="Google Shape;5537;p5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8" name="Google Shape;5538;p5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9" name="Google Shape;5539;p5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0" name="Google Shape;5540;p5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1" name="Google Shape;5541;p5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2" name="Google Shape;5542;p5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43" name="Google Shape;5543;p53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5544" name="Google Shape;5544;p53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5" name="Google Shape;5545;p53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6" name="Google Shape;5546;p53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7" name="Google Shape;5547;p53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8" name="Google Shape;5548;p53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9" name="Google Shape;5549;p53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0" name="Google Shape;5550;p53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1" name="Google Shape;5551;p53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52" name="Google Shape;5552;p53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5553" name="Google Shape;5553;p53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4" name="Google Shape;5554;p53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5" name="Google Shape;5555;p53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6" name="Google Shape;5556;p53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57" name="Google Shape;5557;p53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5558" name="Google Shape;5558;p53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9" name="Google Shape;5559;p53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0" name="Google Shape;5560;p53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1" name="Google Shape;5561;p53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562" name="Google Shape;5562;p53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63" name="Google Shape;5563;p53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5564" name="Google Shape;5564;p5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5" name="Google Shape;5565;p5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6" name="Google Shape;5566;p53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7" name="Google Shape;5567;p53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8" name="Google Shape;5568;p5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9" name="Google Shape;5569;p5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0" name="Google Shape;5570;p5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1" name="Google Shape;5571;p5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2" name="Google Shape;5572;p5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3" name="Google Shape;5573;p5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4" name="Google Shape;5574;p5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5" name="Google Shape;5575;p5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76" name="Google Shape;5576;p53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5577" name="Google Shape;5577;p5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8" name="Google Shape;5578;p5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9" name="Google Shape;5579;p53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0" name="Google Shape;5580;p53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1" name="Google Shape;5581;p5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2" name="Google Shape;5582;p5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3" name="Google Shape;5583;p5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4" name="Google Shape;5584;p5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5" name="Google Shape;5585;p5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6" name="Google Shape;5586;p5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7" name="Google Shape;5587;p5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8" name="Google Shape;5588;p5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89" name="Google Shape;5589;p53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5590" name="Google Shape;5590;p5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5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53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53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5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5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5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5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5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5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5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5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02" name="Google Shape;5602;p53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5603" name="Google Shape;5603;p5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4" name="Google Shape;5604;p5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5" name="Google Shape;5605;p53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6" name="Google Shape;5606;p53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7" name="Google Shape;5607;p53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8" name="Google Shape;5608;p5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9" name="Google Shape;5609;p5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0" name="Google Shape;5610;p5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1" name="Google Shape;5611;p5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2" name="Google Shape;5612;p5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3" name="Google Shape;5613;p5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4" name="Google Shape;5614;p5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5" name="Google Shape;5615;p5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6" name="Google Shape;5616;p5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7" name="Google Shape;5617;p5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8" name="Google Shape;5618;p5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9" name="Google Shape;5619;p5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0" name="Google Shape;5620;p5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1" name="Google Shape;5621;p5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2" name="Google Shape;5622;p5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3" name="Google Shape;5623;p5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4" name="Google Shape;5624;p5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5" name="Google Shape;5625;p53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6" name="Google Shape;5626;p53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7" name="Google Shape;5627;p53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28" name="Google Shape;5628;p53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 flipH="1" rot="10800000">
              <a:off x="649491" y="465245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34" name="Google Shape;5634;p53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5635" name="Google Shape;5635;p53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6" name="Google Shape;5636;p53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7" name="Google Shape;5637;p53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8" name="Google Shape;5638;p53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39" name="Google Shape;5639;p53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40" name="Google Shape;5640;p53"/>
          <p:cNvSpPr/>
          <p:nvPr/>
        </p:nvSpPr>
        <p:spPr>
          <a:xfrm flipH="1" rot="10800000">
            <a:off x="1293632" y="668785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1" name="Google Shape;5641;p53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2" name="Google Shape;5642;p53"/>
          <p:cNvSpPr txBox="1"/>
          <p:nvPr>
            <p:ph hasCustomPrompt="1" type="title"/>
          </p:nvPr>
        </p:nvSpPr>
        <p:spPr>
          <a:xfrm>
            <a:off x="3063600" y="1242900"/>
            <a:ext cx="3016800" cy="1227900"/>
          </a:xfrm>
          <a:prstGeom prst="rect">
            <a:avLst/>
          </a:prstGeom>
          <a:solidFill>
            <a:schemeClr val="dk1"/>
          </a:solidFill>
          <a:ln cap="flat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643" name="Google Shape;5643;p53"/>
          <p:cNvSpPr txBox="1"/>
          <p:nvPr>
            <p:ph idx="1" type="subTitle"/>
          </p:nvPr>
        </p:nvSpPr>
        <p:spPr>
          <a:xfrm>
            <a:off x="3063600" y="3187200"/>
            <a:ext cx="30168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644" name="Google Shape;5644;p53"/>
          <p:cNvSpPr txBox="1"/>
          <p:nvPr>
            <p:ph idx="2" type="title"/>
          </p:nvPr>
        </p:nvSpPr>
        <p:spPr>
          <a:xfrm>
            <a:off x="3063600" y="2686850"/>
            <a:ext cx="3016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645" name="Shape 56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5646" name="Shape 5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7" name="Google Shape;5647;p55"/>
          <p:cNvGrpSpPr/>
          <p:nvPr/>
        </p:nvGrpSpPr>
        <p:grpSpPr>
          <a:xfrm>
            <a:off x="-671002" y="-214830"/>
            <a:ext cx="9853194" cy="5328455"/>
            <a:chOff x="-671002" y="-214830"/>
            <a:chExt cx="9853194" cy="5328455"/>
          </a:xfrm>
        </p:grpSpPr>
        <p:sp>
          <p:nvSpPr>
            <p:cNvPr id="5648" name="Google Shape;5648;p55"/>
            <p:cNvSpPr/>
            <p:nvPr/>
          </p:nvSpPr>
          <p:spPr>
            <a:xfrm>
              <a:off x="37817" y="30325"/>
              <a:ext cx="558212" cy="962434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49" name="Google Shape;5649;p55"/>
            <p:cNvGrpSpPr/>
            <p:nvPr/>
          </p:nvGrpSpPr>
          <p:grpSpPr>
            <a:xfrm>
              <a:off x="-671002" y="-214830"/>
              <a:ext cx="9853194" cy="5328455"/>
              <a:chOff x="-671002" y="-214830"/>
              <a:chExt cx="9853194" cy="5328455"/>
            </a:xfrm>
          </p:grpSpPr>
          <p:sp>
            <p:nvSpPr>
              <p:cNvPr id="5650" name="Google Shape;5650;p55"/>
              <p:cNvSpPr/>
              <p:nvPr/>
            </p:nvSpPr>
            <p:spPr>
              <a:xfrm>
                <a:off x="-671002" y="992806"/>
                <a:ext cx="1267060" cy="1258118"/>
              </a:xfrm>
              <a:custGeom>
                <a:rect b="b" l="l" r="r" t="t"/>
                <a:pathLst>
                  <a:path extrusionOk="0" h="49674" w="49674">
                    <a:moveTo>
                      <a:pt x="1" y="1"/>
                    </a:moveTo>
                    <a:lnTo>
                      <a:pt x="1" y="24838"/>
                    </a:lnTo>
                    <a:lnTo>
                      <a:pt x="1" y="49674"/>
                    </a:lnTo>
                    <a:lnTo>
                      <a:pt x="49673" y="49674"/>
                    </a:lnTo>
                    <a:lnTo>
                      <a:pt x="49673" y="24838"/>
                    </a:lnTo>
                    <a:lnTo>
                      <a:pt x="49673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651" name="Google Shape;5651;p55"/>
              <p:cNvGrpSpPr/>
              <p:nvPr/>
            </p:nvGrpSpPr>
            <p:grpSpPr>
              <a:xfrm>
                <a:off x="-510507" y="-214830"/>
                <a:ext cx="9692699" cy="5328455"/>
                <a:chOff x="-510507" y="-214830"/>
                <a:chExt cx="9692699" cy="5328455"/>
              </a:xfrm>
            </p:grpSpPr>
            <p:sp>
              <p:nvSpPr>
                <p:cNvPr id="5652" name="Google Shape;5652;p55"/>
                <p:cNvSpPr/>
                <p:nvPr/>
              </p:nvSpPr>
              <p:spPr>
                <a:xfrm rot="5400000">
                  <a:off x="953407" y="-493304"/>
                  <a:ext cx="558212" cy="1273020"/>
                </a:xfrm>
                <a:custGeom>
                  <a:rect b="b" l="l" r="r" t="t"/>
                  <a:pathLst>
                    <a:path extrusionOk="0" h="49674" w="49674">
                      <a:moveTo>
                        <a:pt x="1" y="1"/>
                      </a:moveTo>
                      <a:lnTo>
                        <a:pt x="1" y="24838"/>
                      </a:lnTo>
                      <a:lnTo>
                        <a:pt x="1" y="49674"/>
                      </a:lnTo>
                      <a:lnTo>
                        <a:pt x="49673" y="49674"/>
                      </a:lnTo>
                      <a:lnTo>
                        <a:pt x="49673" y="24838"/>
                      </a:lnTo>
                      <a:lnTo>
                        <a:pt x="4967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3" name="Google Shape;5653;p55"/>
                <p:cNvSpPr/>
                <p:nvPr/>
              </p:nvSpPr>
              <p:spPr>
                <a:xfrm>
                  <a:off x="1869018" y="-209465"/>
                  <a:ext cx="634275" cy="634238"/>
                </a:xfrm>
                <a:custGeom>
                  <a:rect b="b" l="l" r="r" t="t"/>
                  <a:pathLst>
                    <a:path extrusionOk="0" h="24838" w="24837">
                      <a:moveTo>
                        <a:pt x="0" y="0"/>
                      </a:moveTo>
                      <a:lnTo>
                        <a:pt x="0" y="24838"/>
                      </a:lnTo>
                      <a:cubicBezTo>
                        <a:pt x="13717" y="24838"/>
                        <a:pt x="24836" y="13717"/>
                        <a:pt x="248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4" name="Google Shape;5654;p55"/>
                <p:cNvSpPr/>
                <p:nvPr/>
              </p:nvSpPr>
              <p:spPr>
                <a:xfrm rot="5400000">
                  <a:off x="8152135" y="-214811"/>
                  <a:ext cx="634275" cy="634238"/>
                </a:xfrm>
                <a:custGeom>
                  <a:rect b="b" l="l" r="r" t="t"/>
                  <a:pathLst>
                    <a:path extrusionOk="0" h="24838" w="24837">
                      <a:moveTo>
                        <a:pt x="0" y="0"/>
                      </a:moveTo>
                      <a:lnTo>
                        <a:pt x="0" y="24838"/>
                      </a:lnTo>
                      <a:cubicBezTo>
                        <a:pt x="13717" y="24838"/>
                        <a:pt x="24836" y="13717"/>
                        <a:pt x="248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5" name="Google Shape;5655;p55"/>
                <p:cNvSpPr/>
                <p:nvPr/>
              </p:nvSpPr>
              <p:spPr>
                <a:xfrm rot="5400000">
                  <a:off x="8547935" y="1402823"/>
                  <a:ext cx="634275" cy="634238"/>
                </a:xfrm>
                <a:custGeom>
                  <a:rect b="b" l="l" r="r" t="t"/>
                  <a:pathLst>
                    <a:path extrusionOk="0" h="24838" w="24837">
                      <a:moveTo>
                        <a:pt x="0" y="0"/>
                      </a:moveTo>
                      <a:lnTo>
                        <a:pt x="0" y="24838"/>
                      </a:lnTo>
                      <a:cubicBezTo>
                        <a:pt x="13717" y="24838"/>
                        <a:pt x="24836" y="13717"/>
                        <a:pt x="248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5656" name="Google Shape;5656;p55"/>
                <p:cNvGrpSpPr/>
                <p:nvPr/>
              </p:nvGrpSpPr>
              <p:grpSpPr>
                <a:xfrm>
                  <a:off x="-510507" y="28776"/>
                  <a:ext cx="9625872" cy="5084849"/>
                  <a:chOff x="-510507" y="28776"/>
                  <a:chExt cx="9625872" cy="5084849"/>
                </a:xfrm>
              </p:grpSpPr>
              <p:sp>
                <p:nvSpPr>
                  <p:cNvPr id="5657" name="Google Shape;5657;p55"/>
                  <p:cNvSpPr/>
                  <p:nvPr/>
                </p:nvSpPr>
                <p:spPr>
                  <a:xfrm>
                    <a:off x="37813" y="349153"/>
                    <a:ext cx="341771" cy="320348"/>
                  </a:xfrm>
                  <a:custGeom>
                    <a:rect b="b" l="l" r="r" t="t"/>
                    <a:pathLst>
                      <a:path extrusionOk="0" h="12419" w="12419">
                        <a:moveTo>
                          <a:pt x="1" y="0"/>
                        </a:moveTo>
                        <a:lnTo>
                          <a:pt x="1" y="12419"/>
                        </a:lnTo>
                        <a:lnTo>
                          <a:pt x="12419" y="12419"/>
                        </a:lnTo>
                        <a:lnTo>
                          <a:pt x="12419" y="0"/>
                        </a:lnTo>
                        <a:close/>
                      </a:path>
                    </a:pathLst>
                  </a:custGeom>
                  <a:solidFill>
                    <a:srgbClr val="FD7500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8" name="Google Shape;5658;p55"/>
                  <p:cNvSpPr/>
                  <p:nvPr/>
                </p:nvSpPr>
                <p:spPr>
                  <a:xfrm>
                    <a:off x="144508" y="446323"/>
                    <a:ext cx="126009" cy="126009"/>
                  </a:xfrm>
                  <a:custGeom>
                    <a:rect b="b" l="l" r="r" t="t"/>
                    <a:pathLst>
                      <a:path extrusionOk="0" h="4885" w="4885">
                        <a:moveTo>
                          <a:pt x="2443" y="0"/>
                        </a:moveTo>
                        <a:cubicBezTo>
                          <a:pt x="1094" y="0"/>
                          <a:pt x="1" y="1093"/>
                          <a:pt x="1" y="2442"/>
                        </a:cubicBezTo>
                        <a:cubicBezTo>
                          <a:pt x="1" y="3791"/>
                          <a:pt x="1094" y="4885"/>
                          <a:pt x="2443" y="4885"/>
                        </a:cubicBezTo>
                        <a:cubicBezTo>
                          <a:pt x="3791" y="4885"/>
                          <a:pt x="4885" y="3791"/>
                          <a:pt x="4885" y="2442"/>
                        </a:cubicBezTo>
                        <a:cubicBezTo>
                          <a:pt x="4885" y="1093"/>
                          <a:pt x="3791" y="0"/>
                          <a:pt x="244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9" name="Google Shape;5659;p55"/>
                  <p:cNvSpPr/>
                  <p:nvPr/>
                </p:nvSpPr>
                <p:spPr>
                  <a:xfrm>
                    <a:off x="37813" y="28776"/>
                    <a:ext cx="341771" cy="320374"/>
                  </a:xfrm>
                  <a:custGeom>
                    <a:rect b="b" l="l" r="r" t="t"/>
                    <a:pathLst>
                      <a:path extrusionOk="0" h="12420" w="12419">
                        <a:moveTo>
                          <a:pt x="1" y="1"/>
                        </a:moveTo>
                        <a:lnTo>
                          <a:pt x="1" y="12419"/>
                        </a:lnTo>
                        <a:lnTo>
                          <a:pt x="12419" y="12419"/>
                        </a:lnTo>
                        <a:lnTo>
                          <a:pt x="12419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0" name="Google Shape;5660;p55"/>
                  <p:cNvSpPr/>
                  <p:nvPr/>
                </p:nvSpPr>
                <p:spPr>
                  <a:xfrm>
                    <a:off x="144508" y="125975"/>
                    <a:ext cx="126009" cy="126034"/>
                  </a:xfrm>
                  <a:custGeom>
                    <a:rect b="b" l="l" r="r" t="t"/>
                    <a:pathLst>
                      <a:path extrusionOk="0" h="4886" w="4885">
                        <a:moveTo>
                          <a:pt x="2443" y="1"/>
                        </a:moveTo>
                        <a:cubicBezTo>
                          <a:pt x="1094" y="1"/>
                          <a:pt x="1" y="1094"/>
                          <a:pt x="1" y="2443"/>
                        </a:cubicBezTo>
                        <a:cubicBezTo>
                          <a:pt x="1" y="3792"/>
                          <a:pt x="1094" y="4885"/>
                          <a:pt x="2443" y="4885"/>
                        </a:cubicBezTo>
                        <a:cubicBezTo>
                          <a:pt x="3791" y="4885"/>
                          <a:pt x="4885" y="3792"/>
                          <a:pt x="4885" y="2443"/>
                        </a:cubicBezTo>
                        <a:cubicBezTo>
                          <a:pt x="4885" y="1094"/>
                          <a:pt x="3791" y="1"/>
                          <a:pt x="244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1" name="Google Shape;5661;p55"/>
                  <p:cNvSpPr/>
                  <p:nvPr/>
                </p:nvSpPr>
                <p:spPr>
                  <a:xfrm>
                    <a:off x="37813" y="669453"/>
                    <a:ext cx="341771" cy="320348"/>
                  </a:xfrm>
                  <a:custGeom>
                    <a:rect b="b" l="l" r="r" t="t"/>
                    <a:pathLst>
                      <a:path extrusionOk="0" h="12419" w="12419">
                        <a:moveTo>
                          <a:pt x="1" y="0"/>
                        </a:moveTo>
                        <a:lnTo>
                          <a:pt x="1" y="12419"/>
                        </a:lnTo>
                        <a:lnTo>
                          <a:pt x="12419" y="12419"/>
                        </a:lnTo>
                        <a:lnTo>
                          <a:pt x="1241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2" name="Google Shape;5662;p55"/>
                  <p:cNvSpPr/>
                  <p:nvPr/>
                </p:nvSpPr>
                <p:spPr>
                  <a:xfrm>
                    <a:off x="144508" y="766619"/>
                    <a:ext cx="126009" cy="126009"/>
                  </a:xfrm>
                  <a:custGeom>
                    <a:rect b="b" l="l" r="r" t="t"/>
                    <a:pathLst>
                      <a:path extrusionOk="0" h="4885" w="4885">
                        <a:moveTo>
                          <a:pt x="2443" y="0"/>
                        </a:moveTo>
                        <a:cubicBezTo>
                          <a:pt x="1094" y="0"/>
                          <a:pt x="1" y="1094"/>
                          <a:pt x="1" y="2443"/>
                        </a:cubicBezTo>
                        <a:cubicBezTo>
                          <a:pt x="1" y="3791"/>
                          <a:pt x="1094" y="4885"/>
                          <a:pt x="2443" y="4885"/>
                        </a:cubicBezTo>
                        <a:cubicBezTo>
                          <a:pt x="3791" y="4885"/>
                          <a:pt x="4885" y="3791"/>
                          <a:pt x="4885" y="2443"/>
                        </a:cubicBezTo>
                        <a:cubicBezTo>
                          <a:pt x="4885" y="1094"/>
                          <a:pt x="3791" y="0"/>
                          <a:pt x="244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3" name="Google Shape;5663;p55"/>
                  <p:cNvSpPr/>
                  <p:nvPr/>
                </p:nvSpPr>
                <p:spPr>
                  <a:xfrm flipH="1">
                    <a:off x="7873489" y="2588174"/>
                    <a:ext cx="1241875" cy="2525452"/>
                  </a:xfrm>
                  <a:custGeom>
                    <a:rect b="b" l="l" r="r" t="t"/>
                    <a:pathLst>
                      <a:path extrusionOk="0" h="99349" w="49675">
                        <a:moveTo>
                          <a:pt x="24838" y="0"/>
                        </a:moveTo>
                        <a:cubicBezTo>
                          <a:pt x="11121" y="0"/>
                          <a:pt x="0" y="11121"/>
                          <a:pt x="0" y="24838"/>
                        </a:cubicBezTo>
                        <a:lnTo>
                          <a:pt x="0" y="65764"/>
                        </a:lnTo>
                        <a:lnTo>
                          <a:pt x="0" y="99348"/>
                        </a:lnTo>
                        <a:lnTo>
                          <a:pt x="49674" y="99348"/>
                        </a:lnTo>
                        <a:lnTo>
                          <a:pt x="49674" y="65764"/>
                        </a:lnTo>
                        <a:lnTo>
                          <a:pt x="49674" y="24838"/>
                        </a:lnTo>
                        <a:cubicBezTo>
                          <a:pt x="49674" y="11121"/>
                          <a:pt x="38555" y="0"/>
                          <a:pt x="2483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4" name="Google Shape;5664;p55"/>
                  <p:cNvSpPr/>
                  <p:nvPr/>
                </p:nvSpPr>
                <p:spPr>
                  <a:xfrm flipH="1">
                    <a:off x="8475881" y="3213173"/>
                    <a:ext cx="620950" cy="620925"/>
                  </a:xfrm>
                  <a:custGeom>
                    <a:rect b="b" l="l" r="r" t="t"/>
                    <a:pathLst>
                      <a:path extrusionOk="0" h="24837" w="24838">
                        <a:moveTo>
                          <a:pt x="12423" y="1"/>
                        </a:moveTo>
                        <a:cubicBezTo>
                          <a:pt x="12422" y="1"/>
                          <a:pt x="12420" y="1"/>
                          <a:pt x="12419" y="1"/>
                        </a:cubicBezTo>
                        <a:cubicBezTo>
                          <a:pt x="5561" y="1"/>
                          <a:pt x="1" y="5560"/>
                          <a:pt x="1" y="12418"/>
                        </a:cubicBezTo>
                        <a:cubicBezTo>
                          <a:pt x="1" y="19276"/>
                          <a:pt x="5561" y="24836"/>
                          <a:pt x="12419" y="24836"/>
                        </a:cubicBezTo>
                        <a:cubicBezTo>
                          <a:pt x="19277" y="24836"/>
                          <a:pt x="24837" y="19276"/>
                          <a:pt x="24837" y="12418"/>
                        </a:cubicBezTo>
                        <a:cubicBezTo>
                          <a:pt x="24837" y="5560"/>
                          <a:pt x="19279" y="1"/>
                          <a:pt x="12423" y="1"/>
                        </a:cubicBezTo>
                        <a:close/>
                      </a:path>
                    </a:pathLst>
                  </a:custGeom>
                  <a:solidFill>
                    <a:srgbClr val="067D76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5665" name="Google Shape;5665;p55"/>
                  <p:cNvGrpSpPr/>
                  <p:nvPr/>
                </p:nvGrpSpPr>
                <p:grpSpPr>
                  <a:xfrm flipH="1">
                    <a:off x="7863635" y="3872432"/>
                    <a:ext cx="603550" cy="1224500"/>
                    <a:chOff x="3318525" y="1943475"/>
                    <a:chExt cx="603550" cy="1224500"/>
                  </a:xfrm>
                </p:grpSpPr>
                <p:sp>
                  <p:nvSpPr>
                    <p:cNvPr id="5666" name="Google Shape;5666;p55"/>
                    <p:cNvSpPr/>
                    <p:nvPr/>
                  </p:nvSpPr>
                  <p:spPr>
                    <a:xfrm>
                      <a:off x="3318525" y="1943475"/>
                      <a:ext cx="603550" cy="1224500"/>
                    </a:xfrm>
                    <a:custGeom>
                      <a:rect b="b" l="l" r="r" t="t"/>
                      <a:pathLst>
                        <a:path extrusionOk="0" h="48980" w="24142">
                          <a:moveTo>
                            <a:pt x="24141" y="1"/>
                          </a:moveTo>
                          <a:cubicBezTo>
                            <a:pt x="10830" y="1"/>
                            <a:pt x="1" y="10831"/>
                            <a:pt x="1" y="24142"/>
                          </a:cubicBezTo>
                          <a:lnTo>
                            <a:pt x="1" y="48979"/>
                          </a:lnTo>
                          <a:lnTo>
                            <a:pt x="1013" y="48979"/>
                          </a:lnTo>
                          <a:lnTo>
                            <a:pt x="1013" y="24142"/>
                          </a:lnTo>
                          <a:cubicBezTo>
                            <a:pt x="1013" y="11389"/>
                            <a:pt x="11389" y="1014"/>
                            <a:pt x="24141" y="1014"/>
                          </a:cubicBezTo>
                          <a:lnTo>
                            <a:pt x="2414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67" name="Google Shape;5667;p55"/>
                    <p:cNvSpPr/>
                    <p:nvPr/>
                  </p:nvSpPr>
                  <p:spPr>
                    <a:xfrm>
                      <a:off x="3380825" y="2005800"/>
                      <a:ext cx="541250" cy="1162175"/>
                    </a:xfrm>
                    <a:custGeom>
                      <a:rect b="b" l="l" r="r" t="t"/>
                      <a:pathLst>
                        <a:path extrusionOk="0" h="46487" w="21650">
                          <a:moveTo>
                            <a:pt x="21649" y="0"/>
                          </a:moveTo>
                          <a:cubicBezTo>
                            <a:pt x="9712" y="0"/>
                            <a:pt x="1" y="9713"/>
                            <a:pt x="1" y="21649"/>
                          </a:cubicBezTo>
                          <a:lnTo>
                            <a:pt x="1" y="46486"/>
                          </a:lnTo>
                          <a:lnTo>
                            <a:pt x="1014" y="46486"/>
                          </a:lnTo>
                          <a:lnTo>
                            <a:pt x="1014" y="21649"/>
                          </a:lnTo>
                          <a:cubicBezTo>
                            <a:pt x="1014" y="10270"/>
                            <a:pt x="10270" y="1012"/>
                            <a:pt x="21649" y="1012"/>
                          </a:cubicBezTo>
                          <a:lnTo>
                            <a:pt x="21649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68" name="Google Shape;5668;p55"/>
                    <p:cNvSpPr/>
                    <p:nvPr/>
                  </p:nvSpPr>
                  <p:spPr>
                    <a:xfrm>
                      <a:off x="3443150" y="2068100"/>
                      <a:ext cx="478925" cy="1099875"/>
                    </a:xfrm>
                    <a:custGeom>
                      <a:rect b="b" l="l" r="r" t="t"/>
                      <a:pathLst>
                        <a:path extrusionOk="0" h="43995" w="19157">
                          <a:moveTo>
                            <a:pt x="19156" y="0"/>
                          </a:moveTo>
                          <a:cubicBezTo>
                            <a:pt x="8593" y="0"/>
                            <a:pt x="0" y="8594"/>
                            <a:pt x="0" y="19157"/>
                          </a:cubicBezTo>
                          <a:lnTo>
                            <a:pt x="0" y="43994"/>
                          </a:lnTo>
                          <a:lnTo>
                            <a:pt x="1012" y="43994"/>
                          </a:lnTo>
                          <a:lnTo>
                            <a:pt x="1012" y="19157"/>
                          </a:lnTo>
                          <a:cubicBezTo>
                            <a:pt x="1012" y="9153"/>
                            <a:pt x="9151" y="1014"/>
                            <a:pt x="19156" y="1014"/>
                          </a:cubicBezTo>
                          <a:lnTo>
                            <a:pt x="19156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69" name="Google Shape;5669;p55"/>
                    <p:cNvSpPr/>
                    <p:nvPr/>
                  </p:nvSpPr>
                  <p:spPr>
                    <a:xfrm>
                      <a:off x="3505475" y="2130425"/>
                      <a:ext cx="416600" cy="1037550"/>
                    </a:xfrm>
                    <a:custGeom>
                      <a:rect b="b" l="l" r="r" t="t"/>
                      <a:pathLst>
                        <a:path extrusionOk="0" h="41502" w="16664">
                          <a:moveTo>
                            <a:pt x="16663" y="1"/>
                          </a:moveTo>
                          <a:cubicBezTo>
                            <a:pt x="7475" y="1"/>
                            <a:pt x="0" y="7476"/>
                            <a:pt x="0" y="16664"/>
                          </a:cubicBezTo>
                          <a:lnTo>
                            <a:pt x="0" y="41501"/>
                          </a:lnTo>
                          <a:lnTo>
                            <a:pt x="1013" y="41501"/>
                          </a:lnTo>
                          <a:lnTo>
                            <a:pt x="1013" y="16664"/>
                          </a:lnTo>
                          <a:cubicBezTo>
                            <a:pt x="1013" y="8034"/>
                            <a:pt x="8033" y="1014"/>
                            <a:pt x="16663" y="1014"/>
                          </a:cubicBezTo>
                          <a:lnTo>
                            <a:pt x="16663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5670" name="Google Shape;5670;p55"/>
                  <p:cNvSpPr/>
                  <p:nvPr/>
                </p:nvSpPr>
                <p:spPr>
                  <a:xfrm flipH="1">
                    <a:off x="7534614" y="4182238"/>
                    <a:ext cx="620925" cy="931375"/>
                  </a:xfrm>
                  <a:custGeom>
                    <a:rect b="b" l="l" r="r" t="t"/>
                    <a:pathLst>
                      <a:path extrusionOk="0" h="37255" w="24837">
                        <a:moveTo>
                          <a:pt x="12418" y="1"/>
                        </a:moveTo>
                        <a:cubicBezTo>
                          <a:pt x="5561" y="1"/>
                          <a:pt x="0" y="5560"/>
                          <a:pt x="0" y="12418"/>
                        </a:cubicBezTo>
                        <a:lnTo>
                          <a:pt x="0" y="24836"/>
                        </a:lnTo>
                        <a:lnTo>
                          <a:pt x="0" y="37254"/>
                        </a:lnTo>
                        <a:lnTo>
                          <a:pt x="24837" y="37254"/>
                        </a:lnTo>
                        <a:lnTo>
                          <a:pt x="24837" y="24836"/>
                        </a:lnTo>
                        <a:lnTo>
                          <a:pt x="24837" y="12418"/>
                        </a:lnTo>
                        <a:cubicBezTo>
                          <a:pt x="24837" y="5560"/>
                          <a:pt x="19276" y="1"/>
                          <a:pt x="1241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1" name="Google Shape;5671;p55"/>
                  <p:cNvSpPr/>
                  <p:nvPr/>
                </p:nvSpPr>
                <p:spPr>
                  <a:xfrm>
                    <a:off x="38239" y="2588174"/>
                    <a:ext cx="1241875" cy="2525452"/>
                  </a:xfrm>
                  <a:custGeom>
                    <a:rect b="b" l="l" r="r" t="t"/>
                    <a:pathLst>
                      <a:path extrusionOk="0" h="99349" w="49675">
                        <a:moveTo>
                          <a:pt x="24838" y="0"/>
                        </a:moveTo>
                        <a:cubicBezTo>
                          <a:pt x="11121" y="0"/>
                          <a:pt x="0" y="11121"/>
                          <a:pt x="0" y="24838"/>
                        </a:cubicBezTo>
                        <a:lnTo>
                          <a:pt x="0" y="65764"/>
                        </a:lnTo>
                        <a:lnTo>
                          <a:pt x="0" y="99348"/>
                        </a:lnTo>
                        <a:lnTo>
                          <a:pt x="49674" y="99348"/>
                        </a:lnTo>
                        <a:lnTo>
                          <a:pt x="49674" y="65764"/>
                        </a:lnTo>
                        <a:lnTo>
                          <a:pt x="49674" y="24838"/>
                        </a:lnTo>
                        <a:cubicBezTo>
                          <a:pt x="49674" y="11121"/>
                          <a:pt x="38555" y="0"/>
                          <a:pt x="2483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2" name="Google Shape;5672;p55"/>
                  <p:cNvSpPr/>
                  <p:nvPr/>
                </p:nvSpPr>
                <p:spPr>
                  <a:xfrm>
                    <a:off x="56772" y="3213173"/>
                    <a:ext cx="620950" cy="620925"/>
                  </a:xfrm>
                  <a:custGeom>
                    <a:rect b="b" l="l" r="r" t="t"/>
                    <a:pathLst>
                      <a:path extrusionOk="0" h="24837" w="24838">
                        <a:moveTo>
                          <a:pt x="12423" y="1"/>
                        </a:moveTo>
                        <a:cubicBezTo>
                          <a:pt x="12422" y="1"/>
                          <a:pt x="12420" y="1"/>
                          <a:pt x="12419" y="1"/>
                        </a:cubicBezTo>
                        <a:cubicBezTo>
                          <a:pt x="5561" y="1"/>
                          <a:pt x="1" y="5560"/>
                          <a:pt x="1" y="12418"/>
                        </a:cubicBezTo>
                        <a:cubicBezTo>
                          <a:pt x="1" y="19276"/>
                          <a:pt x="5561" y="24836"/>
                          <a:pt x="12419" y="24836"/>
                        </a:cubicBezTo>
                        <a:cubicBezTo>
                          <a:pt x="19277" y="24836"/>
                          <a:pt x="24837" y="19276"/>
                          <a:pt x="24837" y="12418"/>
                        </a:cubicBezTo>
                        <a:cubicBezTo>
                          <a:pt x="24837" y="5560"/>
                          <a:pt x="19279" y="1"/>
                          <a:pt x="12423" y="1"/>
                        </a:cubicBezTo>
                        <a:close/>
                      </a:path>
                    </a:pathLst>
                  </a:custGeom>
                  <a:solidFill>
                    <a:srgbClr val="067D76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5673" name="Google Shape;5673;p55"/>
                  <p:cNvGrpSpPr/>
                  <p:nvPr/>
                </p:nvGrpSpPr>
                <p:grpSpPr>
                  <a:xfrm>
                    <a:off x="686418" y="3872432"/>
                    <a:ext cx="603550" cy="1224500"/>
                    <a:chOff x="3318525" y="1943475"/>
                    <a:chExt cx="603550" cy="1224500"/>
                  </a:xfrm>
                </p:grpSpPr>
                <p:sp>
                  <p:nvSpPr>
                    <p:cNvPr id="5674" name="Google Shape;5674;p55"/>
                    <p:cNvSpPr/>
                    <p:nvPr/>
                  </p:nvSpPr>
                  <p:spPr>
                    <a:xfrm>
                      <a:off x="3318525" y="1943475"/>
                      <a:ext cx="603550" cy="1224500"/>
                    </a:xfrm>
                    <a:custGeom>
                      <a:rect b="b" l="l" r="r" t="t"/>
                      <a:pathLst>
                        <a:path extrusionOk="0" h="48980" w="24142">
                          <a:moveTo>
                            <a:pt x="24141" y="1"/>
                          </a:moveTo>
                          <a:cubicBezTo>
                            <a:pt x="10830" y="1"/>
                            <a:pt x="1" y="10831"/>
                            <a:pt x="1" y="24142"/>
                          </a:cubicBezTo>
                          <a:lnTo>
                            <a:pt x="1" y="48979"/>
                          </a:lnTo>
                          <a:lnTo>
                            <a:pt x="1013" y="48979"/>
                          </a:lnTo>
                          <a:lnTo>
                            <a:pt x="1013" y="24142"/>
                          </a:lnTo>
                          <a:cubicBezTo>
                            <a:pt x="1013" y="11389"/>
                            <a:pt x="11389" y="1014"/>
                            <a:pt x="24141" y="1014"/>
                          </a:cubicBezTo>
                          <a:lnTo>
                            <a:pt x="2414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75" name="Google Shape;5675;p55"/>
                    <p:cNvSpPr/>
                    <p:nvPr/>
                  </p:nvSpPr>
                  <p:spPr>
                    <a:xfrm>
                      <a:off x="3380825" y="2005800"/>
                      <a:ext cx="541250" cy="1162175"/>
                    </a:xfrm>
                    <a:custGeom>
                      <a:rect b="b" l="l" r="r" t="t"/>
                      <a:pathLst>
                        <a:path extrusionOk="0" h="46487" w="21650">
                          <a:moveTo>
                            <a:pt x="21649" y="0"/>
                          </a:moveTo>
                          <a:cubicBezTo>
                            <a:pt x="9712" y="0"/>
                            <a:pt x="1" y="9713"/>
                            <a:pt x="1" y="21649"/>
                          </a:cubicBezTo>
                          <a:lnTo>
                            <a:pt x="1" y="46486"/>
                          </a:lnTo>
                          <a:lnTo>
                            <a:pt x="1014" y="46486"/>
                          </a:lnTo>
                          <a:lnTo>
                            <a:pt x="1014" y="21649"/>
                          </a:lnTo>
                          <a:cubicBezTo>
                            <a:pt x="1014" y="10270"/>
                            <a:pt x="10270" y="1012"/>
                            <a:pt x="21649" y="1012"/>
                          </a:cubicBezTo>
                          <a:lnTo>
                            <a:pt x="21649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76" name="Google Shape;5676;p55"/>
                    <p:cNvSpPr/>
                    <p:nvPr/>
                  </p:nvSpPr>
                  <p:spPr>
                    <a:xfrm>
                      <a:off x="3443150" y="2068100"/>
                      <a:ext cx="478925" cy="1099875"/>
                    </a:xfrm>
                    <a:custGeom>
                      <a:rect b="b" l="l" r="r" t="t"/>
                      <a:pathLst>
                        <a:path extrusionOk="0" h="43995" w="19157">
                          <a:moveTo>
                            <a:pt x="19156" y="0"/>
                          </a:moveTo>
                          <a:cubicBezTo>
                            <a:pt x="8593" y="0"/>
                            <a:pt x="0" y="8594"/>
                            <a:pt x="0" y="19157"/>
                          </a:cubicBezTo>
                          <a:lnTo>
                            <a:pt x="0" y="43994"/>
                          </a:lnTo>
                          <a:lnTo>
                            <a:pt x="1012" y="43994"/>
                          </a:lnTo>
                          <a:lnTo>
                            <a:pt x="1012" y="19157"/>
                          </a:lnTo>
                          <a:cubicBezTo>
                            <a:pt x="1012" y="9153"/>
                            <a:pt x="9151" y="1014"/>
                            <a:pt x="19156" y="1014"/>
                          </a:cubicBezTo>
                          <a:lnTo>
                            <a:pt x="19156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77" name="Google Shape;5677;p55"/>
                    <p:cNvSpPr/>
                    <p:nvPr/>
                  </p:nvSpPr>
                  <p:spPr>
                    <a:xfrm>
                      <a:off x="3505475" y="2130425"/>
                      <a:ext cx="416600" cy="1037550"/>
                    </a:xfrm>
                    <a:custGeom>
                      <a:rect b="b" l="l" r="r" t="t"/>
                      <a:pathLst>
                        <a:path extrusionOk="0" h="41502" w="16664">
                          <a:moveTo>
                            <a:pt x="16663" y="1"/>
                          </a:moveTo>
                          <a:cubicBezTo>
                            <a:pt x="7475" y="1"/>
                            <a:pt x="0" y="7476"/>
                            <a:pt x="0" y="16664"/>
                          </a:cubicBezTo>
                          <a:lnTo>
                            <a:pt x="0" y="41501"/>
                          </a:lnTo>
                          <a:lnTo>
                            <a:pt x="1013" y="41501"/>
                          </a:lnTo>
                          <a:lnTo>
                            <a:pt x="1013" y="16664"/>
                          </a:lnTo>
                          <a:cubicBezTo>
                            <a:pt x="1013" y="8034"/>
                            <a:pt x="8033" y="1014"/>
                            <a:pt x="16663" y="1014"/>
                          </a:cubicBezTo>
                          <a:lnTo>
                            <a:pt x="16663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5678" name="Google Shape;5678;p55"/>
                  <p:cNvSpPr/>
                  <p:nvPr/>
                </p:nvSpPr>
                <p:spPr>
                  <a:xfrm>
                    <a:off x="998065" y="4182238"/>
                    <a:ext cx="620925" cy="931375"/>
                  </a:xfrm>
                  <a:custGeom>
                    <a:rect b="b" l="l" r="r" t="t"/>
                    <a:pathLst>
                      <a:path extrusionOk="0" h="37255" w="24837">
                        <a:moveTo>
                          <a:pt x="12418" y="1"/>
                        </a:moveTo>
                        <a:cubicBezTo>
                          <a:pt x="5561" y="1"/>
                          <a:pt x="0" y="5560"/>
                          <a:pt x="0" y="12418"/>
                        </a:cubicBezTo>
                        <a:lnTo>
                          <a:pt x="0" y="24836"/>
                        </a:lnTo>
                        <a:lnTo>
                          <a:pt x="0" y="37254"/>
                        </a:lnTo>
                        <a:lnTo>
                          <a:pt x="24837" y="37254"/>
                        </a:lnTo>
                        <a:lnTo>
                          <a:pt x="24837" y="24836"/>
                        </a:lnTo>
                        <a:lnTo>
                          <a:pt x="24837" y="12418"/>
                        </a:lnTo>
                        <a:cubicBezTo>
                          <a:pt x="24837" y="5560"/>
                          <a:pt x="19276" y="1"/>
                          <a:pt x="1241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9" name="Google Shape;5679;p55"/>
                  <p:cNvSpPr/>
                  <p:nvPr/>
                </p:nvSpPr>
                <p:spPr>
                  <a:xfrm>
                    <a:off x="-510507" y="1157173"/>
                    <a:ext cx="939825" cy="939775"/>
                  </a:xfrm>
                  <a:custGeom>
                    <a:rect b="b" l="l" r="r" t="t"/>
                    <a:pathLst>
                      <a:path extrusionOk="0" h="37591" w="37593">
                        <a:moveTo>
                          <a:pt x="18797" y="1015"/>
                        </a:moveTo>
                        <a:cubicBezTo>
                          <a:pt x="28600" y="1015"/>
                          <a:pt x="36578" y="8991"/>
                          <a:pt x="36578" y="18796"/>
                        </a:cubicBezTo>
                        <a:cubicBezTo>
                          <a:pt x="36578" y="28600"/>
                          <a:pt x="28602" y="36578"/>
                          <a:pt x="18797" y="36578"/>
                        </a:cubicBezTo>
                        <a:cubicBezTo>
                          <a:pt x="8993" y="36578"/>
                          <a:pt x="1015" y="28600"/>
                          <a:pt x="1015" y="18796"/>
                        </a:cubicBezTo>
                        <a:cubicBezTo>
                          <a:pt x="1015" y="8992"/>
                          <a:pt x="8993" y="1015"/>
                          <a:pt x="18797" y="1015"/>
                        </a:cubicBezTo>
                        <a:close/>
                        <a:moveTo>
                          <a:pt x="18797" y="0"/>
                        </a:moveTo>
                        <a:cubicBezTo>
                          <a:pt x="8433" y="0"/>
                          <a:pt x="1" y="8431"/>
                          <a:pt x="1" y="18795"/>
                        </a:cubicBezTo>
                        <a:cubicBezTo>
                          <a:pt x="1" y="29159"/>
                          <a:pt x="8433" y="37590"/>
                          <a:pt x="18797" y="37590"/>
                        </a:cubicBezTo>
                        <a:cubicBezTo>
                          <a:pt x="29160" y="37590"/>
                          <a:pt x="37592" y="29160"/>
                          <a:pt x="37592" y="18796"/>
                        </a:cubicBezTo>
                        <a:cubicBezTo>
                          <a:pt x="37592" y="8433"/>
                          <a:pt x="29160" y="0"/>
                          <a:pt x="18797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0" name="Google Shape;5680;p55"/>
                  <p:cNvSpPr/>
                  <p:nvPr/>
                </p:nvSpPr>
                <p:spPr>
                  <a:xfrm>
                    <a:off x="-448157" y="1219498"/>
                    <a:ext cx="815125" cy="815150"/>
                  </a:xfrm>
                  <a:custGeom>
                    <a:rect b="b" l="l" r="r" t="t"/>
                    <a:pathLst>
                      <a:path extrusionOk="0" h="32606" w="32605">
                        <a:moveTo>
                          <a:pt x="16303" y="1012"/>
                        </a:moveTo>
                        <a:cubicBezTo>
                          <a:pt x="24734" y="1012"/>
                          <a:pt x="31593" y="7872"/>
                          <a:pt x="31593" y="16302"/>
                        </a:cubicBezTo>
                        <a:cubicBezTo>
                          <a:pt x="31593" y="24733"/>
                          <a:pt x="24734" y="31592"/>
                          <a:pt x="16303" y="31592"/>
                        </a:cubicBezTo>
                        <a:cubicBezTo>
                          <a:pt x="7873" y="31592"/>
                          <a:pt x="1015" y="24734"/>
                          <a:pt x="1015" y="16303"/>
                        </a:cubicBezTo>
                        <a:cubicBezTo>
                          <a:pt x="1015" y="7873"/>
                          <a:pt x="7873" y="1012"/>
                          <a:pt x="16303" y="1012"/>
                        </a:cubicBezTo>
                        <a:close/>
                        <a:moveTo>
                          <a:pt x="16303" y="0"/>
                        </a:moveTo>
                        <a:cubicBezTo>
                          <a:pt x="7313" y="0"/>
                          <a:pt x="0" y="7312"/>
                          <a:pt x="0" y="16303"/>
                        </a:cubicBezTo>
                        <a:cubicBezTo>
                          <a:pt x="0" y="25292"/>
                          <a:pt x="7313" y="32605"/>
                          <a:pt x="16302" y="32605"/>
                        </a:cubicBezTo>
                        <a:cubicBezTo>
                          <a:pt x="25292" y="32605"/>
                          <a:pt x="32605" y="25292"/>
                          <a:pt x="32605" y="16303"/>
                        </a:cubicBezTo>
                        <a:cubicBezTo>
                          <a:pt x="32605" y="7313"/>
                          <a:pt x="25292" y="0"/>
                          <a:pt x="1630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1" name="Google Shape;5681;p55"/>
                  <p:cNvSpPr/>
                  <p:nvPr/>
                </p:nvSpPr>
                <p:spPr>
                  <a:xfrm>
                    <a:off x="-385857" y="1281798"/>
                    <a:ext cx="690525" cy="690475"/>
                  </a:xfrm>
                  <a:custGeom>
                    <a:rect b="b" l="l" r="r" t="t"/>
                    <a:pathLst>
                      <a:path extrusionOk="0" h="27619" w="27621">
                        <a:moveTo>
                          <a:pt x="13811" y="1014"/>
                        </a:moveTo>
                        <a:cubicBezTo>
                          <a:pt x="20867" y="1014"/>
                          <a:pt x="26607" y="6755"/>
                          <a:pt x="26607" y="13811"/>
                        </a:cubicBezTo>
                        <a:cubicBezTo>
                          <a:pt x="26607" y="20867"/>
                          <a:pt x="20868" y="26608"/>
                          <a:pt x="13811" y="26608"/>
                        </a:cubicBezTo>
                        <a:cubicBezTo>
                          <a:pt x="6755" y="26608"/>
                          <a:pt x="1014" y="20867"/>
                          <a:pt x="1014" y="13811"/>
                        </a:cubicBezTo>
                        <a:cubicBezTo>
                          <a:pt x="1014" y="6755"/>
                          <a:pt x="6755" y="1014"/>
                          <a:pt x="13811" y="1014"/>
                        </a:cubicBezTo>
                        <a:close/>
                        <a:moveTo>
                          <a:pt x="13811" y="1"/>
                        </a:moveTo>
                        <a:cubicBezTo>
                          <a:pt x="6196" y="1"/>
                          <a:pt x="1" y="6195"/>
                          <a:pt x="0" y="13809"/>
                        </a:cubicBezTo>
                        <a:cubicBezTo>
                          <a:pt x="0" y="21424"/>
                          <a:pt x="6195" y="27619"/>
                          <a:pt x="13810" y="27619"/>
                        </a:cubicBezTo>
                        <a:cubicBezTo>
                          <a:pt x="21425" y="27619"/>
                          <a:pt x="27621" y="21425"/>
                          <a:pt x="27621" y="13809"/>
                        </a:cubicBezTo>
                        <a:cubicBezTo>
                          <a:pt x="27621" y="6195"/>
                          <a:pt x="21426" y="1"/>
                          <a:pt x="1381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2" name="Google Shape;5682;p55"/>
                  <p:cNvSpPr/>
                  <p:nvPr/>
                </p:nvSpPr>
                <p:spPr>
                  <a:xfrm>
                    <a:off x="-323557" y="1344098"/>
                    <a:ext cx="565925" cy="565925"/>
                  </a:xfrm>
                  <a:custGeom>
                    <a:rect b="b" l="l" r="r" t="t"/>
                    <a:pathLst>
                      <a:path extrusionOk="0" h="22637" w="22637">
                        <a:moveTo>
                          <a:pt x="11319" y="1014"/>
                        </a:moveTo>
                        <a:cubicBezTo>
                          <a:pt x="17001" y="1014"/>
                          <a:pt x="21624" y="5636"/>
                          <a:pt x="21624" y="11319"/>
                        </a:cubicBezTo>
                        <a:cubicBezTo>
                          <a:pt x="21624" y="17000"/>
                          <a:pt x="17001" y="21622"/>
                          <a:pt x="11319" y="21622"/>
                        </a:cubicBezTo>
                        <a:cubicBezTo>
                          <a:pt x="5638" y="21622"/>
                          <a:pt x="1015" y="17000"/>
                          <a:pt x="1015" y="11319"/>
                        </a:cubicBezTo>
                        <a:cubicBezTo>
                          <a:pt x="1015" y="5636"/>
                          <a:pt x="5636" y="1014"/>
                          <a:pt x="11319" y="1014"/>
                        </a:cubicBezTo>
                        <a:close/>
                        <a:moveTo>
                          <a:pt x="11319" y="1"/>
                        </a:moveTo>
                        <a:cubicBezTo>
                          <a:pt x="5079" y="1"/>
                          <a:pt x="2" y="5078"/>
                          <a:pt x="1" y="11319"/>
                        </a:cubicBezTo>
                        <a:cubicBezTo>
                          <a:pt x="1" y="17560"/>
                          <a:pt x="5078" y="22637"/>
                          <a:pt x="11319" y="22637"/>
                        </a:cubicBezTo>
                        <a:cubicBezTo>
                          <a:pt x="17559" y="22637"/>
                          <a:pt x="22636" y="17560"/>
                          <a:pt x="22636" y="11319"/>
                        </a:cubicBezTo>
                        <a:cubicBezTo>
                          <a:pt x="22636" y="5078"/>
                          <a:pt x="17559" y="1"/>
                          <a:pt x="11319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3" name="Google Shape;5683;p55"/>
                  <p:cNvSpPr/>
                  <p:nvPr/>
                </p:nvSpPr>
                <p:spPr>
                  <a:xfrm>
                    <a:off x="-261232" y="1406448"/>
                    <a:ext cx="441275" cy="441250"/>
                  </a:xfrm>
                  <a:custGeom>
                    <a:rect b="b" l="l" r="r" t="t"/>
                    <a:pathLst>
                      <a:path extrusionOk="0" h="17650" w="17651">
                        <a:moveTo>
                          <a:pt x="8826" y="1012"/>
                        </a:moveTo>
                        <a:cubicBezTo>
                          <a:pt x="13133" y="1012"/>
                          <a:pt x="16638" y="4518"/>
                          <a:pt x="16638" y="8825"/>
                        </a:cubicBezTo>
                        <a:cubicBezTo>
                          <a:pt x="16638" y="13133"/>
                          <a:pt x="13133" y="16637"/>
                          <a:pt x="8826" y="16637"/>
                        </a:cubicBezTo>
                        <a:cubicBezTo>
                          <a:pt x="4518" y="16637"/>
                          <a:pt x="1013" y="13133"/>
                          <a:pt x="1013" y="8825"/>
                        </a:cubicBezTo>
                        <a:cubicBezTo>
                          <a:pt x="1013" y="4518"/>
                          <a:pt x="4518" y="1012"/>
                          <a:pt x="8826" y="1012"/>
                        </a:cubicBezTo>
                        <a:close/>
                        <a:moveTo>
                          <a:pt x="8826" y="0"/>
                        </a:moveTo>
                        <a:cubicBezTo>
                          <a:pt x="3959" y="0"/>
                          <a:pt x="1" y="3959"/>
                          <a:pt x="1" y="8825"/>
                        </a:cubicBezTo>
                        <a:cubicBezTo>
                          <a:pt x="1" y="13691"/>
                          <a:pt x="3959" y="17649"/>
                          <a:pt x="8826" y="17649"/>
                        </a:cubicBezTo>
                        <a:cubicBezTo>
                          <a:pt x="13692" y="17649"/>
                          <a:pt x="17650" y="13691"/>
                          <a:pt x="17650" y="8825"/>
                        </a:cubicBezTo>
                        <a:cubicBezTo>
                          <a:pt x="17650" y="3959"/>
                          <a:pt x="13692" y="0"/>
                          <a:pt x="882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4" name="Google Shape;5684;p55"/>
                  <p:cNvSpPr/>
                  <p:nvPr/>
                </p:nvSpPr>
                <p:spPr>
                  <a:xfrm>
                    <a:off x="-198957" y="1468723"/>
                    <a:ext cx="316725" cy="316700"/>
                  </a:xfrm>
                  <a:custGeom>
                    <a:rect b="b" l="l" r="r" t="t"/>
                    <a:pathLst>
                      <a:path extrusionOk="0" h="12668" w="12669">
                        <a:moveTo>
                          <a:pt x="6335" y="1015"/>
                        </a:moveTo>
                        <a:cubicBezTo>
                          <a:pt x="9268" y="1015"/>
                          <a:pt x="11654" y="3402"/>
                          <a:pt x="11654" y="6334"/>
                        </a:cubicBezTo>
                        <a:cubicBezTo>
                          <a:pt x="11654" y="9267"/>
                          <a:pt x="9268" y="11653"/>
                          <a:pt x="6335" y="11653"/>
                        </a:cubicBezTo>
                        <a:cubicBezTo>
                          <a:pt x="3401" y="11653"/>
                          <a:pt x="1015" y="9267"/>
                          <a:pt x="1015" y="6334"/>
                        </a:cubicBezTo>
                        <a:cubicBezTo>
                          <a:pt x="1015" y="3400"/>
                          <a:pt x="3401" y="1015"/>
                          <a:pt x="6335" y="1015"/>
                        </a:cubicBezTo>
                        <a:close/>
                        <a:moveTo>
                          <a:pt x="6335" y="0"/>
                        </a:moveTo>
                        <a:cubicBezTo>
                          <a:pt x="2843" y="0"/>
                          <a:pt x="3" y="2841"/>
                          <a:pt x="1" y="6334"/>
                        </a:cubicBezTo>
                        <a:cubicBezTo>
                          <a:pt x="1" y="9826"/>
                          <a:pt x="2843" y="12667"/>
                          <a:pt x="6335" y="12667"/>
                        </a:cubicBezTo>
                        <a:cubicBezTo>
                          <a:pt x="9827" y="12667"/>
                          <a:pt x="12668" y="9825"/>
                          <a:pt x="12668" y="6334"/>
                        </a:cubicBezTo>
                        <a:cubicBezTo>
                          <a:pt x="12668" y="2841"/>
                          <a:pt x="9826" y="0"/>
                          <a:pt x="633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5" name="Google Shape;5685;p55"/>
                  <p:cNvSpPr/>
                  <p:nvPr/>
                </p:nvSpPr>
                <p:spPr>
                  <a:xfrm>
                    <a:off x="-136607" y="1531048"/>
                    <a:ext cx="192025" cy="192050"/>
                  </a:xfrm>
                  <a:custGeom>
                    <a:rect b="b" l="l" r="r" t="t"/>
                    <a:pathLst>
                      <a:path extrusionOk="0" h="7682" w="7681">
                        <a:moveTo>
                          <a:pt x="3841" y="1012"/>
                        </a:moveTo>
                        <a:cubicBezTo>
                          <a:pt x="5400" y="1012"/>
                          <a:pt x="6669" y="2281"/>
                          <a:pt x="6669" y="3839"/>
                        </a:cubicBezTo>
                        <a:cubicBezTo>
                          <a:pt x="6669" y="5399"/>
                          <a:pt x="5400" y="6668"/>
                          <a:pt x="3841" y="6668"/>
                        </a:cubicBezTo>
                        <a:cubicBezTo>
                          <a:pt x="2282" y="6668"/>
                          <a:pt x="1015" y="5399"/>
                          <a:pt x="1014" y="3839"/>
                        </a:cubicBezTo>
                        <a:cubicBezTo>
                          <a:pt x="1014" y="2280"/>
                          <a:pt x="2282" y="1012"/>
                          <a:pt x="3841" y="1012"/>
                        </a:cubicBezTo>
                        <a:close/>
                        <a:moveTo>
                          <a:pt x="3841" y="0"/>
                        </a:moveTo>
                        <a:cubicBezTo>
                          <a:pt x="1724" y="0"/>
                          <a:pt x="0" y="1723"/>
                          <a:pt x="0" y="3841"/>
                        </a:cubicBezTo>
                        <a:cubicBezTo>
                          <a:pt x="0" y="5960"/>
                          <a:pt x="1723" y="7681"/>
                          <a:pt x="3841" y="7681"/>
                        </a:cubicBezTo>
                        <a:cubicBezTo>
                          <a:pt x="5958" y="7681"/>
                          <a:pt x="7681" y="5960"/>
                          <a:pt x="7681" y="3841"/>
                        </a:cubicBezTo>
                        <a:cubicBezTo>
                          <a:pt x="7681" y="1723"/>
                          <a:pt x="5958" y="0"/>
                          <a:pt x="384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6" name="Google Shape;5686;p55"/>
                  <p:cNvSpPr/>
                  <p:nvPr/>
                </p:nvSpPr>
                <p:spPr>
                  <a:xfrm rot="-5400000">
                    <a:off x="8792496" y="352957"/>
                    <a:ext cx="316747" cy="316721"/>
                  </a:xfrm>
                  <a:custGeom>
                    <a:rect b="b" l="l" r="r" t="t"/>
                    <a:pathLst>
                      <a:path extrusionOk="0" h="12418" w="12419">
                        <a:moveTo>
                          <a:pt x="0" y="0"/>
                        </a:moveTo>
                        <a:lnTo>
                          <a:pt x="0" y="12418"/>
                        </a:lnTo>
                        <a:lnTo>
                          <a:pt x="12418" y="12418"/>
                        </a:lnTo>
                        <a:lnTo>
                          <a:pt x="12418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7" name="Google Shape;5687;p55"/>
                  <p:cNvSpPr/>
                  <p:nvPr/>
                </p:nvSpPr>
                <p:spPr>
                  <a:xfrm rot="-5400000">
                    <a:off x="8888599" y="449034"/>
                    <a:ext cx="124617" cy="124592"/>
                  </a:xfrm>
                  <a:custGeom>
                    <a:rect b="b" l="l" r="r" t="t"/>
                    <a:pathLst>
                      <a:path extrusionOk="0" h="4885" w="4886">
                        <a:moveTo>
                          <a:pt x="2443" y="0"/>
                        </a:moveTo>
                        <a:cubicBezTo>
                          <a:pt x="1094" y="0"/>
                          <a:pt x="1" y="1094"/>
                          <a:pt x="1" y="2443"/>
                        </a:cubicBezTo>
                        <a:cubicBezTo>
                          <a:pt x="1" y="3791"/>
                          <a:pt x="1094" y="4885"/>
                          <a:pt x="2443" y="4885"/>
                        </a:cubicBezTo>
                        <a:cubicBezTo>
                          <a:pt x="3792" y="4885"/>
                          <a:pt x="4885" y="3791"/>
                          <a:pt x="4885" y="2443"/>
                        </a:cubicBezTo>
                        <a:cubicBezTo>
                          <a:pt x="4885" y="1094"/>
                          <a:pt x="3792" y="0"/>
                          <a:pt x="244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8" name="Google Shape;5688;p55"/>
                  <p:cNvSpPr/>
                  <p:nvPr/>
                </p:nvSpPr>
                <p:spPr>
                  <a:xfrm rot="-5400000">
                    <a:off x="8792496" y="36236"/>
                    <a:ext cx="316747" cy="316721"/>
                  </a:xfrm>
                  <a:custGeom>
                    <a:rect b="b" l="l" r="r" t="t"/>
                    <a:pathLst>
                      <a:path extrusionOk="0" h="12418" w="12419">
                        <a:moveTo>
                          <a:pt x="0" y="0"/>
                        </a:moveTo>
                        <a:lnTo>
                          <a:pt x="0" y="12418"/>
                        </a:lnTo>
                        <a:lnTo>
                          <a:pt x="12418" y="12418"/>
                        </a:lnTo>
                        <a:lnTo>
                          <a:pt x="12418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9" name="Google Shape;5689;p55"/>
                  <p:cNvSpPr/>
                  <p:nvPr/>
                </p:nvSpPr>
                <p:spPr>
                  <a:xfrm rot="-5400000">
                    <a:off x="8888612" y="132300"/>
                    <a:ext cx="124592" cy="124592"/>
                  </a:xfrm>
                  <a:custGeom>
                    <a:rect b="b" l="l" r="r" t="t"/>
                    <a:pathLst>
                      <a:path extrusionOk="0" h="4885" w="4885">
                        <a:moveTo>
                          <a:pt x="2442" y="0"/>
                        </a:moveTo>
                        <a:cubicBezTo>
                          <a:pt x="1094" y="0"/>
                          <a:pt x="0" y="1094"/>
                          <a:pt x="0" y="2443"/>
                        </a:cubicBezTo>
                        <a:cubicBezTo>
                          <a:pt x="0" y="3791"/>
                          <a:pt x="1094" y="4885"/>
                          <a:pt x="2442" y="4885"/>
                        </a:cubicBezTo>
                        <a:cubicBezTo>
                          <a:pt x="3791" y="4885"/>
                          <a:pt x="4885" y="3791"/>
                          <a:pt x="4885" y="2443"/>
                        </a:cubicBezTo>
                        <a:cubicBezTo>
                          <a:pt x="4885" y="1094"/>
                          <a:pt x="3791" y="0"/>
                          <a:pt x="244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0" name="Google Shape;5690;p55"/>
                  <p:cNvSpPr/>
                  <p:nvPr/>
                </p:nvSpPr>
                <p:spPr>
                  <a:xfrm>
                    <a:off x="8651634" y="83683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1"/>
                        </a:moveTo>
                        <a:cubicBezTo>
                          <a:pt x="415" y="1"/>
                          <a:pt x="1" y="414"/>
                          <a:pt x="1" y="925"/>
                        </a:cubicBezTo>
                        <a:cubicBezTo>
                          <a:pt x="1" y="1436"/>
                          <a:pt x="415" y="1850"/>
                          <a:pt x="926" y="1850"/>
                        </a:cubicBezTo>
                        <a:cubicBezTo>
                          <a:pt x="1436" y="1850"/>
                          <a:pt x="1849" y="1436"/>
                          <a:pt x="1849" y="925"/>
                        </a:cubicBezTo>
                        <a:cubicBezTo>
                          <a:pt x="1849" y="414"/>
                          <a:pt x="1436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1" name="Google Shape;5691;p55"/>
                  <p:cNvSpPr/>
                  <p:nvPr/>
                </p:nvSpPr>
                <p:spPr>
                  <a:xfrm>
                    <a:off x="8749834" y="8368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1"/>
                        </a:moveTo>
                        <a:cubicBezTo>
                          <a:pt x="414" y="1"/>
                          <a:pt x="0" y="414"/>
                          <a:pt x="0" y="925"/>
                        </a:cubicBezTo>
                        <a:cubicBezTo>
                          <a:pt x="0" y="1436"/>
                          <a:pt x="414" y="1850"/>
                          <a:pt x="924" y="1850"/>
                        </a:cubicBezTo>
                        <a:cubicBezTo>
                          <a:pt x="1434" y="1850"/>
                          <a:pt x="1849" y="1436"/>
                          <a:pt x="1849" y="925"/>
                        </a:cubicBezTo>
                        <a:cubicBezTo>
                          <a:pt x="1849" y="414"/>
                          <a:pt x="1434" y="1"/>
                          <a:pt x="9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2" name="Google Shape;5692;p55"/>
                  <p:cNvSpPr/>
                  <p:nvPr/>
                </p:nvSpPr>
                <p:spPr>
                  <a:xfrm>
                    <a:off x="8847959" y="8368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1"/>
                        </a:moveTo>
                        <a:cubicBezTo>
                          <a:pt x="415" y="1"/>
                          <a:pt x="0" y="414"/>
                          <a:pt x="0" y="925"/>
                        </a:cubicBezTo>
                        <a:cubicBezTo>
                          <a:pt x="0" y="1436"/>
                          <a:pt x="415" y="1850"/>
                          <a:pt x="925" y="1850"/>
                        </a:cubicBezTo>
                        <a:cubicBezTo>
                          <a:pt x="1435" y="1850"/>
                          <a:pt x="1849" y="1436"/>
                          <a:pt x="1849" y="925"/>
                        </a:cubicBezTo>
                        <a:cubicBezTo>
                          <a:pt x="1849" y="414"/>
                          <a:pt x="1435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3" name="Google Shape;5693;p55"/>
                  <p:cNvSpPr/>
                  <p:nvPr/>
                </p:nvSpPr>
                <p:spPr>
                  <a:xfrm>
                    <a:off x="8946134" y="83683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5" y="1"/>
                        </a:moveTo>
                        <a:cubicBezTo>
                          <a:pt x="414" y="1"/>
                          <a:pt x="1" y="414"/>
                          <a:pt x="1" y="926"/>
                        </a:cubicBezTo>
                        <a:cubicBezTo>
                          <a:pt x="1" y="1436"/>
                          <a:pt x="415" y="1850"/>
                          <a:pt x="925" y="1850"/>
                        </a:cubicBezTo>
                        <a:cubicBezTo>
                          <a:pt x="1436" y="1850"/>
                          <a:pt x="1850" y="1436"/>
                          <a:pt x="1850" y="926"/>
                        </a:cubicBezTo>
                        <a:cubicBezTo>
                          <a:pt x="1850" y="415"/>
                          <a:pt x="1436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4" name="Google Shape;5694;p55"/>
                  <p:cNvSpPr/>
                  <p:nvPr/>
                </p:nvSpPr>
                <p:spPr>
                  <a:xfrm>
                    <a:off x="8651634" y="103313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0"/>
                        </a:moveTo>
                        <a:cubicBezTo>
                          <a:pt x="415" y="0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6" y="1849"/>
                        </a:cubicBezTo>
                        <a:cubicBezTo>
                          <a:pt x="1436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6" y="0"/>
                          <a:pt x="92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5" name="Google Shape;5695;p55"/>
                  <p:cNvSpPr/>
                  <p:nvPr/>
                </p:nvSpPr>
                <p:spPr>
                  <a:xfrm>
                    <a:off x="8749834" y="10331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0"/>
                        </a:moveTo>
                        <a:cubicBezTo>
                          <a:pt x="414" y="0"/>
                          <a:pt x="0" y="414"/>
                          <a:pt x="0" y="924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4" y="0"/>
                          <a:pt x="9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6" name="Google Shape;5696;p55"/>
                  <p:cNvSpPr/>
                  <p:nvPr/>
                </p:nvSpPr>
                <p:spPr>
                  <a:xfrm>
                    <a:off x="8847959" y="10331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0"/>
                        </a:moveTo>
                        <a:cubicBezTo>
                          <a:pt x="415" y="0"/>
                          <a:pt x="0" y="414"/>
                          <a:pt x="0" y="924"/>
                        </a:cubicBezTo>
                        <a:cubicBezTo>
                          <a:pt x="0" y="1435"/>
                          <a:pt x="415" y="1849"/>
                          <a:pt x="925" y="1849"/>
                        </a:cubicBezTo>
                        <a:cubicBezTo>
                          <a:pt x="1435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7" name="Google Shape;5697;p55"/>
                  <p:cNvSpPr/>
                  <p:nvPr/>
                </p:nvSpPr>
                <p:spPr>
                  <a:xfrm>
                    <a:off x="8946134" y="103313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5" y="0"/>
                        </a:moveTo>
                        <a:cubicBezTo>
                          <a:pt x="414" y="0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5" y="1849"/>
                        </a:cubicBezTo>
                        <a:cubicBezTo>
                          <a:pt x="1436" y="1849"/>
                          <a:pt x="1850" y="1435"/>
                          <a:pt x="1850" y="924"/>
                        </a:cubicBezTo>
                        <a:cubicBezTo>
                          <a:pt x="1850" y="414"/>
                          <a:pt x="1436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8" name="Google Shape;5698;p55"/>
                  <p:cNvSpPr/>
                  <p:nvPr/>
                </p:nvSpPr>
                <p:spPr>
                  <a:xfrm>
                    <a:off x="8651634" y="122943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1"/>
                        </a:moveTo>
                        <a:cubicBezTo>
                          <a:pt x="415" y="1"/>
                          <a:pt x="1" y="414"/>
                          <a:pt x="1" y="925"/>
                        </a:cubicBezTo>
                        <a:cubicBezTo>
                          <a:pt x="1" y="1435"/>
                          <a:pt x="415" y="1850"/>
                          <a:pt x="926" y="1850"/>
                        </a:cubicBezTo>
                        <a:cubicBezTo>
                          <a:pt x="1436" y="1850"/>
                          <a:pt x="1849" y="1435"/>
                          <a:pt x="1849" y="925"/>
                        </a:cubicBezTo>
                        <a:cubicBezTo>
                          <a:pt x="1849" y="414"/>
                          <a:pt x="1436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9" name="Google Shape;5699;p55"/>
                  <p:cNvSpPr/>
                  <p:nvPr/>
                </p:nvSpPr>
                <p:spPr>
                  <a:xfrm>
                    <a:off x="8749834" y="12294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1"/>
                        </a:moveTo>
                        <a:cubicBezTo>
                          <a:pt x="414" y="1"/>
                          <a:pt x="0" y="414"/>
                          <a:pt x="0" y="925"/>
                        </a:cubicBezTo>
                        <a:cubicBezTo>
                          <a:pt x="0" y="1435"/>
                          <a:pt x="414" y="1850"/>
                          <a:pt x="924" y="1850"/>
                        </a:cubicBezTo>
                        <a:cubicBezTo>
                          <a:pt x="1434" y="1850"/>
                          <a:pt x="1849" y="1435"/>
                          <a:pt x="1849" y="925"/>
                        </a:cubicBezTo>
                        <a:cubicBezTo>
                          <a:pt x="1849" y="414"/>
                          <a:pt x="1434" y="1"/>
                          <a:pt x="9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0" name="Google Shape;5700;p55"/>
                  <p:cNvSpPr/>
                  <p:nvPr/>
                </p:nvSpPr>
                <p:spPr>
                  <a:xfrm>
                    <a:off x="8847959" y="12294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1"/>
                        </a:moveTo>
                        <a:cubicBezTo>
                          <a:pt x="415" y="1"/>
                          <a:pt x="0" y="414"/>
                          <a:pt x="0" y="925"/>
                        </a:cubicBezTo>
                        <a:cubicBezTo>
                          <a:pt x="0" y="1435"/>
                          <a:pt x="415" y="1850"/>
                          <a:pt x="925" y="1850"/>
                        </a:cubicBezTo>
                        <a:cubicBezTo>
                          <a:pt x="1435" y="1850"/>
                          <a:pt x="1849" y="1435"/>
                          <a:pt x="1849" y="925"/>
                        </a:cubicBezTo>
                        <a:cubicBezTo>
                          <a:pt x="1849" y="414"/>
                          <a:pt x="1435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1" name="Google Shape;5701;p55"/>
                  <p:cNvSpPr/>
                  <p:nvPr/>
                </p:nvSpPr>
                <p:spPr>
                  <a:xfrm>
                    <a:off x="8946134" y="122943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7" y="1"/>
                        </a:moveTo>
                        <a:cubicBezTo>
                          <a:pt x="927" y="1"/>
                          <a:pt x="926" y="1"/>
                          <a:pt x="925" y="1"/>
                        </a:cubicBezTo>
                        <a:cubicBezTo>
                          <a:pt x="414" y="1"/>
                          <a:pt x="1" y="414"/>
                          <a:pt x="1" y="925"/>
                        </a:cubicBezTo>
                        <a:cubicBezTo>
                          <a:pt x="1" y="1435"/>
                          <a:pt x="415" y="1850"/>
                          <a:pt x="925" y="1850"/>
                        </a:cubicBezTo>
                        <a:cubicBezTo>
                          <a:pt x="1436" y="1850"/>
                          <a:pt x="1850" y="1435"/>
                          <a:pt x="1850" y="925"/>
                        </a:cubicBezTo>
                        <a:cubicBezTo>
                          <a:pt x="1850" y="414"/>
                          <a:pt x="1437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2" name="Google Shape;5702;p55"/>
                  <p:cNvSpPr/>
                  <p:nvPr/>
                </p:nvSpPr>
                <p:spPr>
                  <a:xfrm>
                    <a:off x="8651634" y="113128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1"/>
                        </a:moveTo>
                        <a:cubicBezTo>
                          <a:pt x="415" y="1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6" y="1849"/>
                        </a:cubicBezTo>
                        <a:cubicBezTo>
                          <a:pt x="1436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6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3" name="Google Shape;5703;p55"/>
                  <p:cNvSpPr/>
                  <p:nvPr/>
                </p:nvSpPr>
                <p:spPr>
                  <a:xfrm>
                    <a:off x="8749834" y="113128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1"/>
                        </a:moveTo>
                        <a:cubicBezTo>
                          <a:pt x="414" y="1"/>
                          <a:pt x="0" y="414"/>
                          <a:pt x="0" y="924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4" y="1"/>
                          <a:pt x="9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4" name="Google Shape;5704;p55"/>
                  <p:cNvSpPr/>
                  <p:nvPr/>
                </p:nvSpPr>
                <p:spPr>
                  <a:xfrm>
                    <a:off x="8847959" y="113128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1"/>
                        </a:moveTo>
                        <a:cubicBezTo>
                          <a:pt x="415" y="1"/>
                          <a:pt x="0" y="414"/>
                          <a:pt x="0" y="924"/>
                        </a:cubicBezTo>
                        <a:cubicBezTo>
                          <a:pt x="0" y="1435"/>
                          <a:pt x="415" y="1849"/>
                          <a:pt x="925" y="1849"/>
                        </a:cubicBezTo>
                        <a:cubicBezTo>
                          <a:pt x="1435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5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5" name="Google Shape;5705;p55"/>
                  <p:cNvSpPr/>
                  <p:nvPr/>
                </p:nvSpPr>
                <p:spPr>
                  <a:xfrm>
                    <a:off x="8946134" y="113128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5" y="1"/>
                        </a:moveTo>
                        <a:cubicBezTo>
                          <a:pt x="414" y="1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5" y="1849"/>
                        </a:cubicBezTo>
                        <a:cubicBezTo>
                          <a:pt x="1436" y="1849"/>
                          <a:pt x="1850" y="1435"/>
                          <a:pt x="1850" y="924"/>
                        </a:cubicBezTo>
                        <a:cubicBezTo>
                          <a:pt x="1850" y="414"/>
                          <a:pt x="1436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6" name="Google Shape;5706;p55"/>
                  <p:cNvSpPr/>
                  <p:nvPr/>
                </p:nvSpPr>
                <p:spPr>
                  <a:xfrm>
                    <a:off x="8651684" y="935013"/>
                    <a:ext cx="46250" cy="46225"/>
                  </a:xfrm>
                  <a:custGeom>
                    <a:rect b="b" l="l" r="r" t="t"/>
                    <a:pathLst>
                      <a:path extrusionOk="0" h="1849" w="1850">
                        <a:moveTo>
                          <a:pt x="927" y="0"/>
                        </a:moveTo>
                        <a:cubicBezTo>
                          <a:pt x="926" y="0"/>
                          <a:pt x="925" y="0"/>
                          <a:pt x="925" y="0"/>
                        </a:cubicBezTo>
                        <a:cubicBezTo>
                          <a:pt x="414" y="0"/>
                          <a:pt x="1" y="415"/>
                          <a:pt x="1" y="925"/>
                        </a:cubicBezTo>
                        <a:cubicBezTo>
                          <a:pt x="1" y="1435"/>
                          <a:pt x="414" y="1849"/>
                          <a:pt x="925" y="1849"/>
                        </a:cubicBezTo>
                        <a:cubicBezTo>
                          <a:pt x="1435" y="1849"/>
                          <a:pt x="1849" y="1435"/>
                          <a:pt x="1849" y="925"/>
                        </a:cubicBezTo>
                        <a:cubicBezTo>
                          <a:pt x="1849" y="415"/>
                          <a:pt x="1435" y="0"/>
                          <a:pt x="927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7" name="Google Shape;5707;p55"/>
                  <p:cNvSpPr/>
                  <p:nvPr/>
                </p:nvSpPr>
                <p:spPr>
                  <a:xfrm>
                    <a:off x="8749859" y="935013"/>
                    <a:ext cx="46225" cy="46225"/>
                  </a:xfrm>
                  <a:custGeom>
                    <a:rect b="b" l="l" r="r" t="t"/>
                    <a:pathLst>
                      <a:path extrusionOk="0" h="1849" w="1849">
                        <a:moveTo>
                          <a:pt x="924" y="0"/>
                        </a:moveTo>
                        <a:cubicBezTo>
                          <a:pt x="414" y="0"/>
                          <a:pt x="0" y="415"/>
                          <a:pt x="0" y="925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5"/>
                        </a:cubicBezTo>
                        <a:cubicBezTo>
                          <a:pt x="1849" y="415"/>
                          <a:pt x="1434" y="0"/>
                          <a:pt x="9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8" name="Google Shape;5708;p55"/>
                  <p:cNvSpPr/>
                  <p:nvPr/>
                </p:nvSpPr>
                <p:spPr>
                  <a:xfrm>
                    <a:off x="8848009" y="935013"/>
                    <a:ext cx="46225" cy="46225"/>
                  </a:xfrm>
                  <a:custGeom>
                    <a:rect b="b" l="l" r="r" t="t"/>
                    <a:pathLst>
                      <a:path extrusionOk="0" h="1849" w="1849">
                        <a:moveTo>
                          <a:pt x="926" y="0"/>
                        </a:moveTo>
                        <a:cubicBezTo>
                          <a:pt x="925" y="0"/>
                          <a:pt x="925" y="0"/>
                          <a:pt x="924" y="0"/>
                        </a:cubicBezTo>
                        <a:cubicBezTo>
                          <a:pt x="414" y="0"/>
                          <a:pt x="0" y="415"/>
                          <a:pt x="0" y="925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5"/>
                        </a:cubicBezTo>
                        <a:cubicBezTo>
                          <a:pt x="1849" y="415"/>
                          <a:pt x="1436" y="0"/>
                          <a:pt x="92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9" name="Google Shape;5709;p55"/>
                  <p:cNvSpPr/>
                  <p:nvPr/>
                </p:nvSpPr>
                <p:spPr>
                  <a:xfrm>
                    <a:off x="8946134" y="935013"/>
                    <a:ext cx="46275" cy="46225"/>
                  </a:xfrm>
                  <a:custGeom>
                    <a:rect b="b" l="l" r="r" t="t"/>
                    <a:pathLst>
                      <a:path extrusionOk="0" h="1849" w="1851">
                        <a:moveTo>
                          <a:pt x="927" y="0"/>
                        </a:moveTo>
                        <a:cubicBezTo>
                          <a:pt x="927" y="0"/>
                          <a:pt x="926" y="0"/>
                          <a:pt x="925" y="0"/>
                        </a:cubicBezTo>
                        <a:cubicBezTo>
                          <a:pt x="414" y="0"/>
                          <a:pt x="1" y="415"/>
                          <a:pt x="1" y="925"/>
                        </a:cubicBezTo>
                        <a:cubicBezTo>
                          <a:pt x="1" y="1435"/>
                          <a:pt x="415" y="1849"/>
                          <a:pt x="925" y="1849"/>
                        </a:cubicBezTo>
                        <a:cubicBezTo>
                          <a:pt x="1436" y="1849"/>
                          <a:pt x="1850" y="1435"/>
                          <a:pt x="1850" y="925"/>
                        </a:cubicBezTo>
                        <a:cubicBezTo>
                          <a:pt x="1850" y="415"/>
                          <a:pt x="1437" y="0"/>
                          <a:pt x="927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5710" name="Google Shape;5710;p55"/>
                  <p:cNvGrpSpPr/>
                  <p:nvPr/>
                </p:nvGrpSpPr>
                <p:grpSpPr>
                  <a:xfrm rot="5400000">
                    <a:off x="1860326" y="4746459"/>
                    <a:ext cx="144450" cy="438850"/>
                    <a:chOff x="776800" y="137225"/>
                    <a:chExt cx="144450" cy="438850"/>
                  </a:xfrm>
                </p:grpSpPr>
                <p:sp>
                  <p:nvSpPr>
                    <p:cNvPr id="5711" name="Google Shape;5711;p55"/>
                    <p:cNvSpPr/>
                    <p:nvPr/>
                  </p:nvSpPr>
                  <p:spPr>
                    <a:xfrm>
                      <a:off x="776800" y="1372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5"/>
                          </a:cubicBezTo>
                          <a:cubicBezTo>
                            <a:pt x="1" y="1436"/>
                            <a:pt x="415" y="1850"/>
                            <a:pt x="926" y="1850"/>
                          </a:cubicBezTo>
                          <a:cubicBezTo>
                            <a:pt x="1436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12" name="Google Shape;5712;p55"/>
                    <p:cNvSpPr/>
                    <p:nvPr/>
                  </p:nvSpPr>
                  <p:spPr>
                    <a:xfrm>
                      <a:off x="875000" y="1372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5"/>
                          </a:cubicBezTo>
                          <a:cubicBezTo>
                            <a:pt x="0" y="1436"/>
                            <a:pt x="414" y="1850"/>
                            <a:pt x="924" y="1850"/>
                          </a:cubicBezTo>
                          <a:cubicBezTo>
                            <a:pt x="1434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13" name="Google Shape;5713;p55"/>
                    <p:cNvSpPr/>
                    <p:nvPr/>
                  </p:nvSpPr>
                  <p:spPr>
                    <a:xfrm>
                      <a:off x="776800" y="3335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0"/>
                          </a:moveTo>
                          <a:cubicBezTo>
                            <a:pt x="415" y="0"/>
                            <a:pt x="1" y="414"/>
                            <a:pt x="1" y="924"/>
                          </a:cubicBezTo>
                          <a:cubicBezTo>
                            <a:pt x="1" y="1435"/>
                            <a:pt x="415" y="1849"/>
                            <a:pt x="926" y="1849"/>
                          </a:cubicBezTo>
                          <a:cubicBezTo>
                            <a:pt x="1436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6" y="0"/>
                            <a:pt x="9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14" name="Google Shape;5714;p55"/>
                    <p:cNvSpPr/>
                    <p:nvPr/>
                  </p:nvSpPr>
                  <p:spPr>
                    <a:xfrm>
                      <a:off x="875000" y="3335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0"/>
                          </a:moveTo>
                          <a:cubicBezTo>
                            <a:pt x="414" y="0"/>
                            <a:pt x="0" y="414"/>
                            <a:pt x="0" y="924"/>
                          </a:cubicBezTo>
                          <a:cubicBezTo>
                            <a:pt x="0" y="1435"/>
                            <a:pt x="414" y="1849"/>
                            <a:pt x="924" y="1849"/>
                          </a:cubicBezTo>
                          <a:cubicBezTo>
                            <a:pt x="1434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4" y="0"/>
                            <a:pt x="9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15" name="Google Shape;5715;p55"/>
                    <p:cNvSpPr/>
                    <p:nvPr/>
                  </p:nvSpPr>
                  <p:spPr>
                    <a:xfrm>
                      <a:off x="776800" y="5298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5"/>
                          </a:cubicBezTo>
                          <a:cubicBezTo>
                            <a:pt x="1" y="1435"/>
                            <a:pt x="415" y="1850"/>
                            <a:pt x="926" y="1850"/>
                          </a:cubicBezTo>
                          <a:cubicBezTo>
                            <a:pt x="1436" y="1850"/>
                            <a:pt x="1849" y="1435"/>
                            <a:pt x="1849" y="925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16" name="Google Shape;5716;p55"/>
                    <p:cNvSpPr/>
                    <p:nvPr/>
                  </p:nvSpPr>
                  <p:spPr>
                    <a:xfrm>
                      <a:off x="875000" y="5298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5"/>
                          </a:cubicBezTo>
                          <a:cubicBezTo>
                            <a:pt x="0" y="1435"/>
                            <a:pt x="414" y="1850"/>
                            <a:pt x="924" y="1850"/>
                          </a:cubicBezTo>
                          <a:cubicBezTo>
                            <a:pt x="1434" y="1850"/>
                            <a:pt x="1849" y="1435"/>
                            <a:pt x="1849" y="925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17" name="Google Shape;5717;p55"/>
                    <p:cNvSpPr/>
                    <p:nvPr/>
                  </p:nvSpPr>
                  <p:spPr>
                    <a:xfrm>
                      <a:off x="776800" y="43167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4"/>
                          </a:cubicBezTo>
                          <a:cubicBezTo>
                            <a:pt x="1" y="1435"/>
                            <a:pt x="415" y="1849"/>
                            <a:pt x="926" y="1849"/>
                          </a:cubicBezTo>
                          <a:cubicBezTo>
                            <a:pt x="1436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18" name="Google Shape;5718;p55"/>
                    <p:cNvSpPr/>
                    <p:nvPr/>
                  </p:nvSpPr>
                  <p:spPr>
                    <a:xfrm>
                      <a:off x="875000" y="43167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4"/>
                          </a:cubicBezTo>
                          <a:cubicBezTo>
                            <a:pt x="0" y="1435"/>
                            <a:pt x="414" y="1849"/>
                            <a:pt x="924" y="1849"/>
                          </a:cubicBezTo>
                          <a:cubicBezTo>
                            <a:pt x="1434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19" name="Google Shape;5719;p55"/>
                    <p:cNvSpPr/>
                    <p:nvPr/>
                  </p:nvSpPr>
                  <p:spPr>
                    <a:xfrm>
                      <a:off x="776850" y="235400"/>
                      <a:ext cx="46250" cy="46225"/>
                    </a:xfrm>
                    <a:custGeom>
                      <a:rect b="b" l="l" r="r" t="t"/>
                      <a:pathLst>
                        <a:path extrusionOk="0" h="1849" w="1850">
                          <a:moveTo>
                            <a:pt x="927" y="0"/>
                          </a:moveTo>
                          <a:cubicBezTo>
                            <a:pt x="926" y="0"/>
                            <a:pt x="925" y="0"/>
                            <a:pt x="925" y="0"/>
                          </a:cubicBezTo>
                          <a:cubicBezTo>
                            <a:pt x="414" y="0"/>
                            <a:pt x="1" y="415"/>
                            <a:pt x="1" y="925"/>
                          </a:cubicBezTo>
                          <a:cubicBezTo>
                            <a:pt x="1" y="1435"/>
                            <a:pt x="414" y="1849"/>
                            <a:pt x="925" y="1849"/>
                          </a:cubicBezTo>
                          <a:cubicBezTo>
                            <a:pt x="1435" y="1849"/>
                            <a:pt x="1849" y="1435"/>
                            <a:pt x="1849" y="925"/>
                          </a:cubicBezTo>
                          <a:cubicBezTo>
                            <a:pt x="1849" y="415"/>
                            <a:pt x="1435" y="0"/>
                            <a:pt x="9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20" name="Google Shape;5720;p55"/>
                    <p:cNvSpPr/>
                    <p:nvPr/>
                  </p:nvSpPr>
                  <p:spPr>
                    <a:xfrm>
                      <a:off x="875025" y="235400"/>
                      <a:ext cx="46225" cy="46225"/>
                    </a:xfrm>
                    <a:custGeom>
                      <a:rect b="b" l="l" r="r" t="t"/>
                      <a:pathLst>
                        <a:path extrusionOk="0" h="1849" w="1849">
                          <a:moveTo>
                            <a:pt x="924" y="0"/>
                          </a:moveTo>
                          <a:cubicBezTo>
                            <a:pt x="414" y="0"/>
                            <a:pt x="0" y="415"/>
                            <a:pt x="0" y="925"/>
                          </a:cubicBezTo>
                          <a:cubicBezTo>
                            <a:pt x="0" y="1435"/>
                            <a:pt x="414" y="1849"/>
                            <a:pt x="924" y="1849"/>
                          </a:cubicBezTo>
                          <a:cubicBezTo>
                            <a:pt x="1434" y="1849"/>
                            <a:pt x="1849" y="1435"/>
                            <a:pt x="1849" y="925"/>
                          </a:cubicBezTo>
                          <a:cubicBezTo>
                            <a:pt x="1849" y="415"/>
                            <a:pt x="1434" y="0"/>
                            <a:pt x="9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721" name="Google Shape;5721;p55"/>
                  <p:cNvGrpSpPr/>
                  <p:nvPr/>
                </p:nvGrpSpPr>
                <p:grpSpPr>
                  <a:xfrm rot="5400000">
                    <a:off x="2154763" y="4942746"/>
                    <a:ext cx="144425" cy="46250"/>
                    <a:chOff x="776800" y="137225"/>
                    <a:chExt cx="144425" cy="46250"/>
                  </a:xfrm>
                </p:grpSpPr>
                <p:sp>
                  <p:nvSpPr>
                    <p:cNvPr id="5722" name="Google Shape;5722;p55"/>
                    <p:cNvSpPr/>
                    <p:nvPr/>
                  </p:nvSpPr>
                  <p:spPr>
                    <a:xfrm>
                      <a:off x="776800" y="1372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5"/>
                          </a:cubicBezTo>
                          <a:cubicBezTo>
                            <a:pt x="1" y="1436"/>
                            <a:pt x="415" y="1850"/>
                            <a:pt x="926" y="1850"/>
                          </a:cubicBezTo>
                          <a:cubicBezTo>
                            <a:pt x="1436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23" name="Google Shape;5723;p55"/>
                    <p:cNvSpPr/>
                    <p:nvPr/>
                  </p:nvSpPr>
                  <p:spPr>
                    <a:xfrm>
                      <a:off x="875000" y="1372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5"/>
                          </a:cubicBezTo>
                          <a:cubicBezTo>
                            <a:pt x="0" y="1436"/>
                            <a:pt x="414" y="1850"/>
                            <a:pt x="924" y="1850"/>
                          </a:cubicBezTo>
                          <a:cubicBezTo>
                            <a:pt x="1434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5724" name="Google Shape;5724;p55"/>
          <p:cNvSpPr/>
          <p:nvPr/>
        </p:nvSpPr>
        <p:spPr>
          <a:xfrm>
            <a:off x="597000" y="424776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5" name="Google Shape;5725;p5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26" name="Google Shape;5726;p55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27" name="Google Shape;5727;p55"/>
          <p:cNvCxnSpPr/>
          <p:nvPr/>
        </p:nvCxnSpPr>
        <p:spPr>
          <a:xfrm>
            <a:off x="7842426" y="425117"/>
            <a:ext cx="9525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28" name="Google Shape;5728;p55"/>
          <p:cNvSpPr txBox="1"/>
          <p:nvPr>
            <p:ph hasCustomPrompt="1" idx="2" type="title"/>
          </p:nvPr>
        </p:nvSpPr>
        <p:spPr>
          <a:xfrm>
            <a:off x="1694985" y="1306550"/>
            <a:ext cx="593400" cy="593400"/>
          </a:xfrm>
          <a:prstGeom prst="rect">
            <a:avLst/>
          </a:prstGeom>
          <a:solidFill>
            <a:schemeClr val="dk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729" name="Google Shape;5729;p55"/>
          <p:cNvSpPr txBox="1"/>
          <p:nvPr>
            <p:ph idx="1" type="subTitle"/>
          </p:nvPr>
        </p:nvSpPr>
        <p:spPr>
          <a:xfrm>
            <a:off x="793785" y="2229910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0" name="Google Shape;5730;p55"/>
          <p:cNvSpPr txBox="1"/>
          <p:nvPr>
            <p:ph hasCustomPrompt="1" idx="3" type="title"/>
          </p:nvPr>
        </p:nvSpPr>
        <p:spPr>
          <a:xfrm>
            <a:off x="4275283" y="1306550"/>
            <a:ext cx="593400" cy="593400"/>
          </a:xfrm>
          <a:prstGeom prst="rect">
            <a:avLst/>
          </a:prstGeom>
          <a:solidFill>
            <a:schemeClr val="lt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731" name="Google Shape;5731;p55"/>
          <p:cNvSpPr txBox="1"/>
          <p:nvPr>
            <p:ph idx="4" type="subTitle"/>
          </p:nvPr>
        </p:nvSpPr>
        <p:spPr>
          <a:xfrm>
            <a:off x="3376333" y="222991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2" name="Google Shape;5732;p55"/>
          <p:cNvSpPr txBox="1"/>
          <p:nvPr>
            <p:ph hasCustomPrompt="1" idx="5" type="title"/>
          </p:nvPr>
        </p:nvSpPr>
        <p:spPr>
          <a:xfrm>
            <a:off x="6857865" y="1306550"/>
            <a:ext cx="593400" cy="593400"/>
          </a:xfrm>
          <a:prstGeom prst="rect">
            <a:avLst/>
          </a:prstGeom>
          <a:solidFill>
            <a:schemeClr val="accent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733" name="Google Shape;5733;p55"/>
          <p:cNvSpPr txBox="1"/>
          <p:nvPr>
            <p:ph idx="6" type="subTitle"/>
          </p:nvPr>
        </p:nvSpPr>
        <p:spPr>
          <a:xfrm>
            <a:off x="5958915" y="222991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4" name="Google Shape;5734;p55"/>
          <p:cNvSpPr txBox="1"/>
          <p:nvPr>
            <p:ph hasCustomPrompt="1" idx="7" type="title"/>
          </p:nvPr>
        </p:nvSpPr>
        <p:spPr>
          <a:xfrm>
            <a:off x="1694985" y="3040825"/>
            <a:ext cx="593400" cy="593400"/>
          </a:xfrm>
          <a:prstGeom prst="rect">
            <a:avLst/>
          </a:prstGeom>
          <a:solidFill>
            <a:schemeClr val="lt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735" name="Google Shape;5735;p55"/>
          <p:cNvSpPr txBox="1"/>
          <p:nvPr>
            <p:ph idx="8" type="subTitle"/>
          </p:nvPr>
        </p:nvSpPr>
        <p:spPr>
          <a:xfrm>
            <a:off x="793785" y="3968726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6" name="Google Shape;5736;p55"/>
          <p:cNvSpPr txBox="1"/>
          <p:nvPr>
            <p:ph hasCustomPrompt="1" idx="9" type="title"/>
          </p:nvPr>
        </p:nvSpPr>
        <p:spPr>
          <a:xfrm>
            <a:off x="4275283" y="3040825"/>
            <a:ext cx="593400" cy="593400"/>
          </a:xfrm>
          <a:prstGeom prst="rect">
            <a:avLst/>
          </a:prstGeom>
          <a:solidFill>
            <a:schemeClr val="accent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737" name="Google Shape;5737;p55"/>
          <p:cNvSpPr txBox="1"/>
          <p:nvPr>
            <p:ph idx="13" type="subTitle"/>
          </p:nvPr>
        </p:nvSpPr>
        <p:spPr>
          <a:xfrm>
            <a:off x="3376333" y="3968726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8" name="Google Shape;5738;p55"/>
          <p:cNvSpPr txBox="1"/>
          <p:nvPr>
            <p:ph hasCustomPrompt="1" idx="14" type="title"/>
          </p:nvPr>
        </p:nvSpPr>
        <p:spPr>
          <a:xfrm>
            <a:off x="6857865" y="3040825"/>
            <a:ext cx="593400" cy="593400"/>
          </a:xfrm>
          <a:prstGeom prst="rect">
            <a:avLst/>
          </a:prstGeom>
          <a:solidFill>
            <a:schemeClr val="dk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739" name="Google Shape;5739;p55"/>
          <p:cNvSpPr txBox="1"/>
          <p:nvPr>
            <p:ph idx="15" type="subTitle"/>
          </p:nvPr>
        </p:nvSpPr>
        <p:spPr>
          <a:xfrm>
            <a:off x="5958915" y="3968726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0" name="Google Shape;5740;p55"/>
          <p:cNvSpPr txBox="1"/>
          <p:nvPr>
            <p:ph idx="16" type="subTitle"/>
          </p:nvPr>
        </p:nvSpPr>
        <p:spPr>
          <a:xfrm>
            <a:off x="793785" y="1899950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41" name="Google Shape;5741;p55"/>
          <p:cNvSpPr txBox="1"/>
          <p:nvPr>
            <p:ph idx="17" type="subTitle"/>
          </p:nvPr>
        </p:nvSpPr>
        <p:spPr>
          <a:xfrm>
            <a:off x="3376333" y="189995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42" name="Google Shape;5742;p55"/>
          <p:cNvSpPr txBox="1"/>
          <p:nvPr>
            <p:ph idx="18" type="subTitle"/>
          </p:nvPr>
        </p:nvSpPr>
        <p:spPr>
          <a:xfrm>
            <a:off x="5958915" y="189995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43" name="Google Shape;5743;p55"/>
          <p:cNvSpPr txBox="1"/>
          <p:nvPr>
            <p:ph idx="19" type="subTitle"/>
          </p:nvPr>
        </p:nvSpPr>
        <p:spPr>
          <a:xfrm>
            <a:off x="793785" y="3634223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44" name="Google Shape;5744;p55"/>
          <p:cNvSpPr txBox="1"/>
          <p:nvPr>
            <p:ph idx="20" type="subTitle"/>
          </p:nvPr>
        </p:nvSpPr>
        <p:spPr>
          <a:xfrm>
            <a:off x="3376333" y="3634223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45" name="Google Shape;5745;p55"/>
          <p:cNvSpPr txBox="1"/>
          <p:nvPr>
            <p:ph idx="21" type="subTitle"/>
          </p:nvPr>
        </p:nvSpPr>
        <p:spPr>
          <a:xfrm>
            <a:off x="5958915" y="3634223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746" name="Shape 5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7" name="Google Shape;5747;p56"/>
          <p:cNvGrpSpPr/>
          <p:nvPr/>
        </p:nvGrpSpPr>
        <p:grpSpPr>
          <a:xfrm rot="10800000">
            <a:off x="13432" y="-420912"/>
            <a:ext cx="9112084" cy="5573598"/>
            <a:chOff x="34660" y="2559"/>
            <a:chExt cx="9112084" cy="5573598"/>
          </a:xfrm>
        </p:grpSpPr>
        <p:sp>
          <p:nvSpPr>
            <p:cNvPr id="5748" name="Google Shape;5748;p56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6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50" name="Google Shape;5750;p56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5751" name="Google Shape;5751;p56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2" name="Google Shape;5752;p56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753" name="Google Shape;5753;p56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5754" name="Google Shape;5754;p56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5" name="Google Shape;5755;p56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6" name="Google Shape;5756;p56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7" name="Google Shape;5757;p56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758" name="Google Shape;5758;p56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59" name="Google Shape;5759;p56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5760" name="Google Shape;5760;p56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1" name="Google Shape;5761;p56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762" name="Google Shape;5762;p56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5763" name="Google Shape;5763;p56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4" name="Google Shape;5764;p56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5" name="Google Shape;5765;p56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6" name="Google Shape;5766;p56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767" name="Google Shape;5767;p56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68" name="Google Shape;5768;p56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5769" name="Google Shape;5769;p5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0" name="Google Shape;5770;p5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1" name="Google Shape;5771;p5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2" name="Google Shape;5772;p5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3" name="Google Shape;5773;p5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4" name="Google Shape;5774;p5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5" name="Google Shape;5775;p5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76" name="Google Shape;5776;p56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77" name="Google Shape;5777;p56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5778" name="Google Shape;5778;p5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9" name="Google Shape;5779;p5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0" name="Google Shape;5780;p5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1" name="Google Shape;5781;p5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2" name="Google Shape;5782;p5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3" name="Google Shape;5783;p5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4" name="Google Shape;5784;p5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85" name="Google Shape;5785;p56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5786" name="Google Shape;5786;p5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7" name="Google Shape;5787;p5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8" name="Google Shape;5788;p5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9" name="Google Shape;5789;p5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0" name="Google Shape;5790;p5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1" name="Google Shape;5791;p5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2" name="Google Shape;5792;p5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93" name="Google Shape;5793;p56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5794" name="Google Shape;5794;p56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5" name="Google Shape;5795;p56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6" name="Google Shape;5796;p56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7" name="Google Shape;5797;p56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8" name="Google Shape;5798;p56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9" name="Google Shape;5799;p56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0" name="Google Shape;5800;p56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1" name="Google Shape;5801;p56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02" name="Google Shape;5802;p56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5803" name="Google Shape;5803;p56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4" name="Google Shape;5804;p56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5" name="Google Shape;5805;p56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6" name="Google Shape;5806;p56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07" name="Google Shape;5807;p56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5808" name="Google Shape;5808;p56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9" name="Google Shape;5809;p56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0" name="Google Shape;5810;p56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1" name="Google Shape;5811;p56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12" name="Google Shape;5812;p56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13" name="Google Shape;5813;p56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5814" name="Google Shape;5814;p5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5" name="Google Shape;5815;p5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6" name="Google Shape;5816;p56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7" name="Google Shape;5817;p56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8" name="Google Shape;5818;p5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9" name="Google Shape;5819;p5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0" name="Google Shape;5820;p5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1" name="Google Shape;5821;p5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2" name="Google Shape;5822;p5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3" name="Google Shape;5823;p5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4" name="Google Shape;5824;p5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5" name="Google Shape;5825;p5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26" name="Google Shape;5826;p56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5827" name="Google Shape;5827;p5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8" name="Google Shape;5828;p5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9" name="Google Shape;5829;p56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0" name="Google Shape;5830;p56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1" name="Google Shape;5831;p5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2" name="Google Shape;5832;p5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3" name="Google Shape;5833;p5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4" name="Google Shape;5834;p5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5" name="Google Shape;5835;p5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6" name="Google Shape;5836;p5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7" name="Google Shape;5837;p5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8" name="Google Shape;5838;p5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39" name="Google Shape;5839;p56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5840" name="Google Shape;5840;p5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1" name="Google Shape;5841;p5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56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56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5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5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5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5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8" name="Google Shape;5848;p5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9" name="Google Shape;5849;p5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0" name="Google Shape;5850;p5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1" name="Google Shape;5851;p5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52" name="Google Shape;5852;p56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5853" name="Google Shape;5853;p5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4" name="Google Shape;5854;p5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5" name="Google Shape;5855;p5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6" name="Google Shape;5856;p5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7" name="Google Shape;5857;p5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8" name="Google Shape;5858;p5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9" name="Google Shape;5859;p5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0" name="Google Shape;5860;p5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1" name="Google Shape;5861;p5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2" name="Google Shape;5862;p5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3" name="Google Shape;5863;p5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4" name="Google Shape;5864;p5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5" name="Google Shape;5865;p5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6" name="Google Shape;5866;p5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7" name="Google Shape;5867;p5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8" name="Google Shape;5868;p5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9" name="Google Shape;5869;p5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0" name="Google Shape;5870;p5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1" name="Google Shape;5871;p5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2" name="Google Shape;5872;p5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3" name="Google Shape;5873;p5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4" name="Google Shape;5874;p5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5" name="Google Shape;5875;p5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6" name="Google Shape;5876;p5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7" name="Google Shape;5877;p5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78" name="Google Shape;5878;p56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6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6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6"/>
            <p:cNvSpPr/>
            <p:nvPr/>
          </p:nvSpPr>
          <p:spPr>
            <a:xfrm flipH="1" rot="10800000">
              <a:off x="555601" y="4652447"/>
              <a:ext cx="829773" cy="735872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6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6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84" name="Google Shape;5884;p56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5885" name="Google Shape;5885;p56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6" name="Google Shape;5886;p56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7" name="Google Shape;5887;p56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8" name="Google Shape;5888;p56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89" name="Google Shape;5889;p56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0" name="Google Shape;5890;p56"/>
          <p:cNvSpPr/>
          <p:nvPr/>
        </p:nvSpPr>
        <p:spPr>
          <a:xfrm rot="10800000">
            <a:off x="1321476" y="678345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1" name="Google Shape;5891;p56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2" name="Google Shape;5892;p56"/>
          <p:cNvSpPr txBox="1"/>
          <p:nvPr>
            <p:ph type="title"/>
          </p:nvPr>
        </p:nvSpPr>
        <p:spPr>
          <a:xfrm>
            <a:off x="1858925" y="3114025"/>
            <a:ext cx="54261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893" name="Google Shape;5893;p56"/>
          <p:cNvSpPr txBox="1"/>
          <p:nvPr>
            <p:ph idx="1" type="subTitle"/>
          </p:nvPr>
        </p:nvSpPr>
        <p:spPr>
          <a:xfrm>
            <a:off x="1858975" y="1497575"/>
            <a:ext cx="5426100" cy="14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5894" name="Shape 5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5" name="Google Shape;5895;p57"/>
          <p:cNvGrpSpPr/>
          <p:nvPr/>
        </p:nvGrpSpPr>
        <p:grpSpPr>
          <a:xfrm flipH="1">
            <a:off x="-678333" y="-9"/>
            <a:ext cx="9997979" cy="5130875"/>
            <a:chOff x="-180343" y="-9"/>
            <a:chExt cx="9997979" cy="5130875"/>
          </a:xfrm>
        </p:grpSpPr>
        <p:sp>
          <p:nvSpPr>
            <p:cNvPr id="5896" name="Google Shape;5896;p57"/>
            <p:cNvSpPr/>
            <p:nvPr/>
          </p:nvSpPr>
          <p:spPr>
            <a:xfrm rot="10800000">
              <a:off x="2473730" y="4478265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97" name="Google Shape;5897;p57"/>
            <p:cNvGrpSpPr/>
            <p:nvPr/>
          </p:nvGrpSpPr>
          <p:grpSpPr>
            <a:xfrm>
              <a:off x="463129" y="104803"/>
              <a:ext cx="1034747" cy="1034692"/>
              <a:chOff x="1752475" y="5785438"/>
              <a:chExt cx="939825" cy="939775"/>
            </a:xfrm>
          </p:grpSpPr>
          <p:sp>
            <p:nvSpPr>
              <p:cNvPr id="5898" name="Google Shape;5898;p57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9" name="Google Shape;5899;p57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0" name="Google Shape;5900;p57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1" name="Google Shape;5901;p57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2" name="Google Shape;5902;p57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3" name="Google Shape;5903;p57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4" name="Google Shape;5904;p57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05" name="Google Shape;5905;p57"/>
            <p:cNvSpPr/>
            <p:nvPr/>
          </p:nvSpPr>
          <p:spPr>
            <a:xfrm rot="5400000">
              <a:off x="-164218" y="247180"/>
              <a:ext cx="967898" cy="55423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7"/>
            <p:cNvSpPr/>
            <p:nvPr/>
          </p:nvSpPr>
          <p:spPr>
            <a:xfrm rot="5400000">
              <a:off x="8321913" y="2743610"/>
              <a:ext cx="1017572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7"/>
            <p:cNvSpPr/>
            <p:nvPr/>
          </p:nvSpPr>
          <p:spPr>
            <a:xfrm rot="5400000">
              <a:off x="8197169" y="3883079"/>
              <a:ext cx="1267060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08" name="Google Shape;5908;p57"/>
            <p:cNvGrpSpPr/>
            <p:nvPr/>
          </p:nvGrpSpPr>
          <p:grpSpPr>
            <a:xfrm>
              <a:off x="6588642" y="-9"/>
              <a:ext cx="2525452" cy="1251740"/>
              <a:chOff x="3157338" y="5480066"/>
              <a:chExt cx="2525452" cy="1251740"/>
            </a:xfrm>
          </p:grpSpPr>
          <p:sp>
            <p:nvSpPr>
              <p:cNvPr id="5909" name="Google Shape;5909;p57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0" name="Google Shape;5910;p57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11" name="Google Shape;5911;p57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5912" name="Google Shape;5912;p57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3" name="Google Shape;5913;p57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4" name="Google Shape;5914;p57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5" name="Google Shape;5915;p57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916" name="Google Shape;5916;p57"/>
            <p:cNvGrpSpPr/>
            <p:nvPr/>
          </p:nvGrpSpPr>
          <p:grpSpPr>
            <a:xfrm rot="10800000">
              <a:off x="40115" y="3868629"/>
              <a:ext cx="2525452" cy="1251740"/>
              <a:chOff x="3157338" y="5480066"/>
              <a:chExt cx="2525452" cy="1251740"/>
            </a:xfrm>
          </p:grpSpPr>
          <p:sp>
            <p:nvSpPr>
              <p:cNvPr id="5917" name="Google Shape;5917;p57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8" name="Google Shape;5918;p57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19" name="Google Shape;5919;p57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5920" name="Google Shape;5920;p57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1" name="Google Shape;5921;p57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2" name="Google Shape;5922;p57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3" name="Google Shape;5923;p57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24" name="Google Shape;5924;p57"/>
            <p:cNvSpPr/>
            <p:nvPr/>
          </p:nvSpPr>
          <p:spPr>
            <a:xfrm>
              <a:off x="8550576" y="12517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25" name="Google Shape;5925;p57"/>
            <p:cNvGrpSpPr/>
            <p:nvPr/>
          </p:nvGrpSpPr>
          <p:grpSpPr>
            <a:xfrm>
              <a:off x="8669770" y="1416092"/>
              <a:ext cx="939825" cy="939775"/>
              <a:chOff x="1752475" y="5785438"/>
              <a:chExt cx="939825" cy="939775"/>
            </a:xfrm>
          </p:grpSpPr>
          <p:sp>
            <p:nvSpPr>
              <p:cNvPr id="5926" name="Google Shape;5926;p57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7" name="Google Shape;5927;p57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8" name="Google Shape;5928;p57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9" name="Google Shape;5929;p57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0" name="Google Shape;5930;p57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1" name="Google Shape;5931;p57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2" name="Google Shape;5932;p57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33" name="Google Shape;5933;p57"/>
            <p:cNvGrpSpPr/>
            <p:nvPr/>
          </p:nvGrpSpPr>
          <p:grpSpPr>
            <a:xfrm>
              <a:off x="8615486" y="4289589"/>
              <a:ext cx="438925" cy="438850"/>
              <a:chOff x="776800" y="137225"/>
              <a:chExt cx="438925" cy="438850"/>
            </a:xfrm>
          </p:grpSpPr>
          <p:sp>
            <p:nvSpPr>
              <p:cNvPr id="5934" name="Google Shape;5934;p5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5" name="Google Shape;5935;p5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6" name="Google Shape;5936;p5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7" name="Google Shape;5937;p5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8" name="Google Shape;5938;p5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9" name="Google Shape;5939;p5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0" name="Google Shape;5940;p5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1" name="Google Shape;5941;p5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2" name="Google Shape;5942;p5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3" name="Google Shape;5943;p5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4" name="Google Shape;5944;p5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5" name="Google Shape;5945;p5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6" name="Google Shape;5946;p5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7" name="Google Shape;5947;p5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8" name="Google Shape;5948;p5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9" name="Google Shape;5949;p5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0" name="Google Shape;5950;p5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1" name="Google Shape;5951;p5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2" name="Google Shape;5952;p5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3" name="Google Shape;5953;p5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4" name="Google Shape;5954;p5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5" name="Google Shape;5955;p5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6" name="Google Shape;5956;p5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7" name="Google Shape;5957;p5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8" name="Google Shape;5958;p5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59" name="Google Shape;5959;p57"/>
            <p:cNvGrpSpPr/>
            <p:nvPr/>
          </p:nvGrpSpPr>
          <p:grpSpPr>
            <a:xfrm>
              <a:off x="8748839" y="2786053"/>
              <a:ext cx="144300" cy="544241"/>
              <a:chOff x="8748839" y="2786053"/>
              <a:chExt cx="144300" cy="544241"/>
            </a:xfrm>
          </p:grpSpPr>
          <p:grpSp>
            <p:nvGrpSpPr>
              <p:cNvPr id="5960" name="Google Shape;5960;p57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5961" name="Google Shape;5961;p5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2" name="Google Shape;5962;p5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3" name="Google Shape;5963;p5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4" name="Google Shape;5964;p5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5" name="Google Shape;5965;p5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6" name="Google Shape;5966;p5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7" name="Google Shape;5967;p5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8" name="Google Shape;5968;p5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9" name="Google Shape;5969;p5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0" name="Google Shape;5970;p5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71" name="Google Shape;5971;p57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5972" name="Google Shape;5972;p5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3" name="Google Shape;5973;p5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974" name="Google Shape;5974;p57"/>
            <p:cNvGrpSpPr/>
            <p:nvPr/>
          </p:nvGrpSpPr>
          <p:grpSpPr>
            <a:xfrm>
              <a:off x="269028" y="2476270"/>
              <a:ext cx="144300" cy="544241"/>
              <a:chOff x="8748839" y="2786053"/>
              <a:chExt cx="144300" cy="544241"/>
            </a:xfrm>
          </p:grpSpPr>
          <p:grpSp>
            <p:nvGrpSpPr>
              <p:cNvPr id="5975" name="Google Shape;5975;p57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5976" name="Google Shape;5976;p5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7" name="Google Shape;5977;p5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8" name="Google Shape;5978;p5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9" name="Google Shape;5979;p5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0" name="Google Shape;5980;p5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1" name="Google Shape;5981;p5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2" name="Google Shape;5982;p5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3" name="Google Shape;5983;p5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4" name="Google Shape;5984;p5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5" name="Google Shape;5985;p5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86" name="Google Shape;5986;p57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5987" name="Google Shape;5987;p5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8" name="Google Shape;5988;p5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989" name="Google Shape;5989;p57"/>
            <p:cNvGrpSpPr/>
            <p:nvPr/>
          </p:nvGrpSpPr>
          <p:grpSpPr>
            <a:xfrm>
              <a:off x="249639" y="189478"/>
              <a:ext cx="144300" cy="544241"/>
              <a:chOff x="8748839" y="2786053"/>
              <a:chExt cx="144300" cy="544241"/>
            </a:xfrm>
          </p:grpSpPr>
          <p:grpSp>
            <p:nvGrpSpPr>
              <p:cNvPr id="5990" name="Google Shape;5990;p57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5991" name="Google Shape;5991;p5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2" name="Google Shape;5992;p5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3" name="Google Shape;5993;p5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4" name="Google Shape;5994;p5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5" name="Google Shape;5995;p5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6" name="Google Shape;5996;p5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7" name="Google Shape;5997;p5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8" name="Google Shape;5998;p5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9" name="Google Shape;5999;p5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0" name="Google Shape;6000;p5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01" name="Google Shape;6001;p57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6002" name="Google Shape;6002;p5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3" name="Google Shape;6003;p5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004" name="Google Shape;6004;p57"/>
            <p:cNvGrpSpPr/>
            <p:nvPr/>
          </p:nvGrpSpPr>
          <p:grpSpPr>
            <a:xfrm>
              <a:off x="597548" y="690067"/>
              <a:ext cx="1257150" cy="310450"/>
              <a:chOff x="4048825" y="7037925"/>
              <a:chExt cx="1241875" cy="310450"/>
            </a:xfrm>
          </p:grpSpPr>
          <p:sp>
            <p:nvSpPr>
              <p:cNvPr id="6005" name="Google Shape;6005;p57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6" name="Google Shape;6006;p57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7" name="Google Shape;6007;p57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8" name="Google Shape;6008;p57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9" name="Google Shape;6009;p57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0" name="Google Shape;6010;p57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1" name="Google Shape;6011;p57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2" name="Google Shape;6012;p57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13" name="Google Shape;6013;p57"/>
            <p:cNvGrpSpPr/>
            <p:nvPr/>
          </p:nvGrpSpPr>
          <p:grpSpPr>
            <a:xfrm>
              <a:off x="7856475" y="4800295"/>
              <a:ext cx="1257150" cy="310450"/>
              <a:chOff x="4048825" y="7037925"/>
              <a:chExt cx="1241875" cy="310450"/>
            </a:xfrm>
          </p:grpSpPr>
          <p:sp>
            <p:nvSpPr>
              <p:cNvPr id="6014" name="Google Shape;6014;p57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5" name="Google Shape;6015;p57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6" name="Google Shape;6016;p57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7" name="Google Shape;6017;p57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8" name="Google Shape;6018;p57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9" name="Google Shape;6019;p57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0" name="Google Shape;6020;p57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1" name="Google Shape;6021;p57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22" name="Google Shape;6022;p57"/>
            <p:cNvSpPr/>
            <p:nvPr/>
          </p:nvSpPr>
          <p:spPr>
            <a:xfrm rot="10800000">
              <a:off x="-5040" y="3225370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23" name="Google Shape;6023;p57"/>
            <p:cNvGrpSpPr/>
            <p:nvPr/>
          </p:nvGrpSpPr>
          <p:grpSpPr>
            <a:xfrm>
              <a:off x="-180343" y="1001802"/>
              <a:ext cx="780780" cy="1283086"/>
              <a:chOff x="-2187068" y="6145027"/>
              <a:chExt cx="780780" cy="1283086"/>
            </a:xfrm>
          </p:grpSpPr>
          <p:sp>
            <p:nvSpPr>
              <p:cNvPr id="6024" name="Google Shape;6024;p57"/>
              <p:cNvSpPr/>
              <p:nvPr/>
            </p:nvSpPr>
            <p:spPr>
              <a:xfrm rot="5400000">
                <a:off x="-2356987" y="6477099"/>
                <a:ext cx="1267060" cy="634337"/>
              </a:xfrm>
              <a:custGeom>
                <a:rect b="b" l="l" r="r" t="t"/>
                <a:pathLst>
                  <a:path extrusionOk="0" h="49674" w="49674">
                    <a:moveTo>
                      <a:pt x="1" y="1"/>
                    </a:moveTo>
                    <a:lnTo>
                      <a:pt x="1" y="24838"/>
                    </a:lnTo>
                    <a:lnTo>
                      <a:pt x="1" y="49674"/>
                    </a:lnTo>
                    <a:lnTo>
                      <a:pt x="49673" y="49674"/>
                    </a:lnTo>
                    <a:lnTo>
                      <a:pt x="49673" y="24838"/>
                    </a:lnTo>
                    <a:lnTo>
                      <a:pt x="49673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5" name="Google Shape;6025;p57"/>
              <p:cNvSpPr/>
              <p:nvPr/>
            </p:nvSpPr>
            <p:spPr>
              <a:xfrm rot="10800000">
                <a:off x="-2046413" y="6793875"/>
                <a:ext cx="634275" cy="634238"/>
              </a:xfrm>
              <a:custGeom>
                <a:rect b="b" l="l" r="r" t="t"/>
                <a:pathLst>
                  <a:path extrusionOk="0" h="24838" w="24837">
                    <a:moveTo>
                      <a:pt x="0" y="0"/>
                    </a:moveTo>
                    <a:lnTo>
                      <a:pt x="0" y="24838"/>
                    </a:lnTo>
                    <a:cubicBezTo>
                      <a:pt x="13717" y="24838"/>
                      <a:pt x="24836" y="13717"/>
                      <a:pt x="248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6" name="Google Shape;6026;p57"/>
              <p:cNvSpPr/>
              <p:nvPr/>
            </p:nvSpPr>
            <p:spPr>
              <a:xfrm rot="-5400000">
                <a:off x="-2228706" y="6186664"/>
                <a:ext cx="735875" cy="652600"/>
              </a:xfrm>
              <a:custGeom>
                <a:rect b="b" l="l" r="r" t="t"/>
                <a:pathLst>
                  <a:path extrusionOk="0" h="26104" w="29435">
                    <a:moveTo>
                      <a:pt x="0" y="1"/>
                    </a:moveTo>
                    <a:lnTo>
                      <a:pt x="0" y="9546"/>
                    </a:lnTo>
                    <a:lnTo>
                      <a:pt x="8279" y="9546"/>
                    </a:lnTo>
                    <a:lnTo>
                      <a:pt x="8279" y="17825"/>
                    </a:lnTo>
                    <a:lnTo>
                      <a:pt x="16558" y="17825"/>
                    </a:lnTo>
                    <a:lnTo>
                      <a:pt x="16558" y="26104"/>
                    </a:lnTo>
                    <a:lnTo>
                      <a:pt x="29435" y="26104"/>
                    </a:lnTo>
                    <a:lnTo>
                      <a:pt x="29435" y="23570"/>
                    </a:lnTo>
                    <a:lnTo>
                      <a:pt x="19090" y="23570"/>
                    </a:lnTo>
                    <a:lnTo>
                      <a:pt x="19090" y="15291"/>
                    </a:lnTo>
                    <a:lnTo>
                      <a:pt x="10813" y="15291"/>
                    </a:lnTo>
                    <a:lnTo>
                      <a:pt x="10813" y="7014"/>
                    </a:lnTo>
                    <a:lnTo>
                      <a:pt x="2534" y="7014"/>
                    </a:lnTo>
                    <a:lnTo>
                      <a:pt x="2534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1905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27" name="Google Shape;6027;p57"/>
            <p:cNvSpPr/>
            <p:nvPr/>
          </p:nvSpPr>
          <p:spPr>
            <a:xfrm rot="5400000">
              <a:off x="5947740" y="36411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28" name="Google Shape;6028;p57"/>
            <p:cNvGrpSpPr/>
            <p:nvPr/>
          </p:nvGrpSpPr>
          <p:grpSpPr>
            <a:xfrm rot="-5400000">
              <a:off x="437724" y="216689"/>
              <a:ext cx="628562" cy="310450"/>
              <a:chOff x="4048825" y="7037925"/>
              <a:chExt cx="620925" cy="310450"/>
            </a:xfrm>
          </p:grpSpPr>
          <p:sp>
            <p:nvSpPr>
              <p:cNvPr id="6029" name="Google Shape;6029;p57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0" name="Google Shape;6030;p57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1" name="Google Shape;6031;p57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2" name="Google Shape;6032;p57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033" name="Google Shape;6033;p57"/>
          <p:cNvSpPr/>
          <p:nvPr/>
        </p:nvSpPr>
        <p:spPr>
          <a:xfrm flipH="1">
            <a:off x="592302" y="1008450"/>
            <a:ext cx="7950000" cy="31266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4" name="Google Shape;6034;p57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5" name="Google Shape;6035;p57"/>
          <p:cNvSpPr txBox="1"/>
          <p:nvPr>
            <p:ph idx="1" type="subTitle"/>
          </p:nvPr>
        </p:nvSpPr>
        <p:spPr>
          <a:xfrm>
            <a:off x="5351850" y="2689875"/>
            <a:ext cx="2574300" cy="9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6" name="Google Shape;6036;p57"/>
          <p:cNvSpPr txBox="1"/>
          <p:nvPr>
            <p:ph type="title"/>
          </p:nvPr>
        </p:nvSpPr>
        <p:spPr>
          <a:xfrm>
            <a:off x="5351850" y="1643250"/>
            <a:ext cx="2574300" cy="10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037" name="Google Shape;6037;p57"/>
          <p:cNvSpPr/>
          <p:nvPr>
            <p:ph idx="2" type="pic"/>
          </p:nvPr>
        </p:nvSpPr>
        <p:spPr>
          <a:xfrm>
            <a:off x="1388391" y="1714950"/>
            <a:ext cx="3317400" cy="1866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">
    <p:spTree>
      <p:nvGrpSpPr>
        <p:cNvPr id="6038" name="Shape 6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39" name="Google Shape;6039;p58"/>
          <p:cNvGrpSpPr/>
          <p:nvPr/>
        </p:nvGrpSpPr>
        <p:grpSpPr>
          <a:xfrm>
            <a:off x="-642484" y="-354299"/>
            <a:ext cx="10434721" cy="5486443"/>
            <a:chOff x="-642484" y="-343175"/>
            <a:chExt cx="10434721" cy="5486443"/>
          </a:xfrm>
        </p:grpSpPr>
        <p:sp>
          <p:nvSpPr>
            <p:cNvPr id="6040" name="Google Shape;6040;p58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41" name="Google Shape;6041;p58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6042" name="Google Shape;6042;p5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3" name="Google Shape;6043;p5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4" name="Google Shape;6044;p5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5" name="Google Shape;6045;p5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6" name="Google Shape;6046;p5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7" name="Google Shape;6047;p5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48" name="Google Shape;6048;p58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8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50" name="Google Shape;6050;p58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6051" name="Google Shape;6051;p5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2" name="Google Shape;6052;p5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3" name="Google Shape;6053;p5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4" name="Google Shape;6054;p5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5" name="Google Shape;6055;p5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6" name="Google Shape;6056;p5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57" name="Google Shape;6057;p58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8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59" name="Google Shape;6059;p58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6060" name="Google Shape;6060;p5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1" name="Google Shape;6061;p5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2" name="Google Shape;6062;p5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3" name="Google Shape;6063;p5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64" name="Google Shape;6064;p58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65" name="Google Shape;6065;p58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6066" name="Google Shape;6066;p5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7" name="Google Shape;6067;p5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8" name="Google Shape;6068;p5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9" name="Google Shape;6069;p5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0" name="Google Shape;6070;p5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1" name="Google Shape;6071;p5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2" name="Google Shape;6072;p5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3" name="Google Shape;6073;p5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4" name="Google Shape;6074;p5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5" name="Google Shape;6075;p5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6" name="Google Shape;6076;p5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7" name="Google Shape;6077;p5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8" name="Google Shape;6078;p5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9" name="Google Shape;6079;p5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0" name="Google Shape;6080;p5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1" name="Google Shape;6081;p5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2" name="Google Shape;6082;p5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3" name="Google Shape;6083;p5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4" name="Google Shape;6084;p5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5" name="Google Shape;6085;p5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86" name="Google Shape;6086;p58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8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8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8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90" name="Google Shape;6090;p58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6091" name="Google Shape;6091;p5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2" name="Google Shape;6092;p5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3" name="Google Shape;6093;p5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4" name="Google Shape;6094;p5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95" name="Google Shape;6095;p58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96" name="Google Shape;6096;p58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6097" name="Google Shape;6097;p5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6098" name="Google Shape;6098;p5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9" name="Google Shape;6099;p5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0" name="Google Shape;6100;p5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1" name="Google Shape;6101;p5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2" name="Google Shape;6102;p5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3" name="Google Shape;6103;p5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4" name="Google Shape;6104;p5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5" name="Google Shape;6105;p5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6" name="Google Shape;6106;p5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7" name="Google Shape;6107;p5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08" name="Google Shape;6108;p5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6109" name="Google Shape;6109;p5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0" name="Google Shape;6110;p5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111" name="Google Shape;6111;p58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6112" name="Google Shape;6112;p5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6113" name="Google Shape;6113;p5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4" name="Google Shape;6114;p5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5" name="Google Shape;6115;p5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6" name="Google Shape;6116;p5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7" name="Google Shape;6117;p5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8" name="Google Shape;6118;p5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9" name="Google Shape;6119;p5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0" name="Google Shape;6120;p5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1" name="Google Shape;6121;p5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2" name="Google Shape;6122;p5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23" name="Google Shape;6123;p5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6124" name="Google Shape;6124;p5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5" name="Google Shape;6125;p5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126" name="Google Shape;6126;p58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8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8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29" name="Google Shape;6129;p58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6130" name="Google Shape;6130;p5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5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5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5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4" name="Google Shape;6134;p5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5" name="Google Shape;6135;p5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6" name="Google Shape;6136;p5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7" name="Google Shape;6137;p5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8" name="Google Shape;6138;p5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9" name="Google Shape;6139;p5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0" name="Google Shape;6140;p5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1" name="Google Shape;6141;p5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2" name="Google Shape;6142;p5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3" name="Google Shape;6143;p5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4" name="Google Shape;6144;p5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5" name="Google Shape;6145;p5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6" name="Google Shape;6146;p5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7" name="Google Shape;6147;p5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8" name="Google Shape;6148;p5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9" name="Google Shape;6149;p5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50" name="Google Shape;6150;p58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51" name="Google Shape;6151;p58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6152" name="Google Shape;6152;p5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3" name="Google Shape;6153;p5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4" name="Google Shape;6154;p5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5" name="Google Shape;6155;p5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6" name="Google Shape;6156;p5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7" name="Google Shape;6157;p5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8" name="Google Shape;6158;p5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9" name="Google Shape;6159;p5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0" name="Google Shape;6160;p5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1" name="Google Shape;6161;p5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2" name="Google Shape;6162;p5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3" name="Google Shape;6163;p5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4" name="Google Shape;6164;p5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5" name="Google Shape;6165;p5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6" name="Google Shape;6166;p5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7" name="Google Shape;6167;p5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8" name="Google Shape;6168;p5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9" name="Google Shape;6169;p5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0" name="Google Shape;6170;p5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1" name="Google Shape;6171;p5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72" name="Google Shape;6172;p58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6173" name="Google Shape;6173;p5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4" name="Google Shape;6174;p5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5" name="Google Shape;6175;p5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6" name="Google Shape;6176;p5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7" name="Google Shape;6177;p5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8" name="Google Shape;6178;p5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9" name="Google Shape;6179;p5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0" name="Google Shape;6180;p5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1" name="Google Shape;6181;p5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2" name="Google Shape;6182;p5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3" name="Google Shape;6183;p5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4" name="Google Shape;6184;p5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5" name="Google Shape;6185;p5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6" name="Google Shape;6186;p5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7" name="Google Shape;6187;p5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8" name="Google Shape;6188;p5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9" name="Google Shape;6189;p5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0" name="Google Shape;6190;p5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1" name="Google Shape;6191;p5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2" name="Google Shape;6192;p5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93" name="Google Shape;6193;p58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6194" name="Google Shape;6194;p58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6195" name="Google Shape;6195;p58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6" name="Google Shape;6196;p58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7" name="Google Shape;6197;p58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8" name="Google Shape;6198;p58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199" name="Google Shape;6199;p58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0" name="Google Shape;6200;p58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01" name="Google Shape;6201;p58"/>
          <p:cNvSpPr/>
          <p:nvPr/>
        </p:nvSpPr>
        <p:spPr>
          <a:xfrm>
            <a:off x="597000" y="424776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2" name="Google Shape;6202;p58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3" name="Google Shape;6203;p5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04" name="Google Shape;6204;p58"/>
          <p:cNvSpPr txBox="1"/>
          <p:nvPr>
            <p:ph idx="1" type="body"/>
          </p:nvPr>
        </p:nvSpPr>
        <p:spPr>
          <a:xfrm>
            <a:off x="720000" y="1207625"/>
            <a:ext cx="7704000" cy="11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6205" name="Shape 6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6" name="Google Shape;6206;p59"/>
          <p:cNvGrpSpPr/>
          <p:nvPr/>
        </p:nvGrpSpPr>
        <p:grpSpPr>
          <a:xfrm flipH="1">
            <a:off x="-615220" y="-443025"/>
            <a:ext cx="10375344" cy="6401112"/>
            <a:chOff x="-617006" y="-443620"/>
            <a:chExt cx="10375344" cy="6401112"/>
          </a:xfrm>
        </p:grpSpPr>
        <p:sp>
          <p:nvSpPr>
            <p:cNvPr id="6207" name="Google Shape;6207;p59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9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9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10" name="Google Shape;6210;p59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6211" name="Google Shape;6211;p5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2" name="Google Shape;6212;p5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3" name="Google Shape;6213;p5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4" name="Google Shape;6214;p5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5" name="Google Shape;6215;p5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6" name="Google Shape;6216;p5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7" name="Google Shape;6217;p5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18" name="Google Shape;6218;p59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9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9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9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9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9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9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9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26" name="Google Shape;6226;p59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6227" name="Google Shape;6227;p5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8" name="Google Shape;6228;p5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9" name="Google Shape;6229;p5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0" name="Google Shape;6230;p5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1" name="Google Shape;6231;p5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2" name="Google Shape;6232;p5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3" name="Google Shape;6233;p5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34" name="Google Shape;6234;p59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6235" name="Google Shape;6235;p5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6236" name="Google Shape;6236;p5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237" name="Google Shape;6237;p5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6238" name="Google Shape;6238;p5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9" name="Google Shape;6239;p5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0" name="Google Shape;6240;p5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1" name="Google Shape;6241;p5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242" name="Google Shape;6242;p5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43" name="Google Shape;6243;p59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6244" name="Google Shape;6244;p5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6245" name="Google Shape;6245;p5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246" name="Google Shape;6246;p5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6247" name="Google Shape;6247;p5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8" name="Google Shape;6248;p5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9" name="Google Shape;6249;p5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0" name="Google Shape;6250;p5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251" name="Google Shape;6251;p5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52" name="Google Shape;6252;p59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53" name="Google Shape;6253;p59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6254" name="Google Shape;6254;p5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5" name="Google Shape;6255;p5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6" name="Google Shape;6256;p5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7" name="Google Shape;6257;p5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8" name="Google Shape;6258;p5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9" name="Google Shape;6259;p5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0" name="Google Shape;6260;p5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61" name="Google Shape;6261;p59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6262" name="Google Shape;6262;p5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3" name="Google Shape;6263;p5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4" name="Google Shape;6264;p5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5" name="Google Shape;6265;p5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6" name="Google Shape;6266;p5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7" name="Google Shape;6267;p5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68" name="Google Shape;6268;p59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6269" name="Google Shape;6269;p5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0" name="Google Shape;6270;p5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1" name="Google Shape;6271;p5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2" name="Google Shape;6272;p5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3" name="Google Shape;6273;p5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4" name="Google Shape;6274;p5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75" name="Google Shape;6275;p59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6276" name="Google Shape;6276;p5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7" name="Google Shape;6277;p5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8" name="Google Shape;6278;p5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9" name="Google Shape;6279;p5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0" name="Google Shape;6280;p5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1" name="Google Shape;6281;p5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2" name="Google Shape;6282;p5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83" name="Google Shape;6283;p59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84" name="Google Shape;6284;p59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6285" name="Google Shape;6285;p5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6" name="Google Shape;6286;p5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7" name="Google Shape;6287;p5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8" name="Google Shape;6288;p5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9" name="Google Shape;6289;p5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0" name="Google Shape;6290;p5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1" name="Google Shape;6291;p5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2" name="Google Shape;6292;p5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3" name="Google Shape;6293;p5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4" name="Google Shape;6294;p5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5" name="Google Shape;6295;p5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6" name="Google Shape;6296;p5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7" name="Google Shape;6297;p5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8" name="Google Shape;6298;p5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9" name="Google Shape;6299;p5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00" name="Google Shape;6300;p59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6301" name="Google Shape;6301;p5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2" name="Google Shape;6302;p5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3" name="Google Shape;6303;p5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4" name="Google Shape;6304;p5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5" name="Google Shape;6305;p5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6" name="Google Shape;6306;p5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7" name="Google Shape;6307;p5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8" name="Google Shape;6308;p5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9" name="Google Shape;6309;p5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0" name="Google Shape;6310;p5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1" name="Google Shape;6311;p5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2" name="Google Shape;6312;p5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3" name="Google Shape;6313;p5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4" name="Google Shape;6314;p5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5" name="Google Shape;6315;p5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16" name="Google Shape;6316;p59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6317" name="Google Shape;6317;p5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8" name="Google Shape;6318;p5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9" name="Google Shape;6319;p5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0" name="Google Shape;6320;p5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1" name="Google Shape;6321;p5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2" name="Google Shape;6322;p5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3" name="Google Shape;6323;p5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4" name="Google Shape;6324;p5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5" name="Google Shape;6325;p5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6" name="Google Shape;6326;p5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7" name="Google Shape;6327;p5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8" name="Google Shape;6328;p5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9" name="Google Shape;6329;p5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0" name="Google Shape;6330;p5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1" name="Google Shape;6331;p5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32" name="Google Shape;6332;p59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6333" name="Google Shape;6333;p5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6334" name="Google Shape;6334;p5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35" name="Google Shape;6335;p5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36" name="Google Shape;6336;p5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37" name="Google Shape;6337;p5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38" name="Google Shape;6338;p5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39" name="Google Shape;6339;p5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0" name="Google Shape;6340;p5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1" name="Google Shape;6341;p5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2" name="Google Shape;6342;p5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3" name="Google Shape;6343;p5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44" name="Google Shape;6344;p5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6345" name="Google Shape;6345;p5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6" name="Google Shape;6346;p5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347" name="Google Shape;6347;p59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6348" name="Google Shape;6348;p5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6349" name="Google Shape;6349;p5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0" name="Google Shape;6350;p5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1" name="Google Shape;6351;p5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2" name="Google Shape;6352;p5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3" name="Google Shape;6353;p5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4" name="Google Shape;6354;p5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5" name="Google Shape;6355;p5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6" name="Google Shape;6356;p5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7" name="Google Shape;6357;p5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8" name="Google Shape;6358;p5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59" name="Google Shape;6359;p5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6360" name="Google Shape;6360;p5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1" name="Google Shape;6361;p5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6362" name="Google Shape;6362;p59"/>
          <p:cNvSpPr/>
          <p:nvPr/>
        </p:nvSpPr>
        <p:spPr>
          <a:xfrm flipH="1" rot="10800000">
            <a:off x="595893" y="425795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3" name="Google Shape;6363;p59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4" name="Google Shape;6364;p59"/>
          <p:cNvSpPr txBox="1"/>
          <p:nvPr>
            <p:ph idx="1" type="subTitle"/>
          </p:nvPr>
        </p:nvSpPr>
        <p:spPr>
          <a:xfrm>
            <a:off x="3212225" y="2787900"/>
            <a:ext cx="50001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5" name="Google Shape;6365;p59"/>
          <p:cNvSpPr txBox="1"/>
          <p:nvPr>
            <p:ph type="title"/>
          </p:nvPr>
        </p:nvSpPr>
        <p:spPr>
          <a:xfrm>
            <a:off x="3212225" y="1683600"/>
            <a:ext cx="5000100" cy="11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66" name="Google Shape;6366;p59"/>
          <p:cNvSpPr/>
          <p:nvPr>
            <p:ph idx="2" type="pic"/>
          </p:nvPr>
        </p:nvSpPr>
        <p:spPr>
          <a:xfrm>
            <a:off x="1196750" y="890551"/>
            <a:ext cx="1824000" cy="33624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6367" name="Shape 6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68" name="Google Shape;6368;p60"/>
          <p:cNvGrpSpPr/>
          <p:nvPr/>
        </p:nvGrpSpPr>
        <p:grpSpPr>
          <a:xfrm rot="10800000">
            <a:off x="-650005" y="-9184"/>
            <a:ext cx="10434721" cy="5486443"/>
            <a:chOff x="-642484" y="-343175"/>
            <a:chExt cx="10434721" cy="5486443"/>
          </a:xfrm>
        </p:grpSpPr>
        <p:sp>
          <p:nvSpPr>
            <p:cNvPr id="6369" name="Google Shape;6369;p60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70" name="Google Shape;6370;p60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6371" name="Google Shape;6371;p60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2" name="Google Shape;6372;p60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3" name="Google Shape;6373;p60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4" name="Google Shape;6374;p60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5" name="Google Shape;6375;p60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6" name="Google Shape;6376;p60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77" name="Google Shape;6377;p60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60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79" name="Google Shape;6379;p60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6380" name="Google Shape;6380;p60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1" name="Google Shape;6381;p60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2" name="Google Shape;6382;p60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3" name="Google Shape;6383;p60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4" name="Google Shape;6384;p60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5" name="Google Shape;6385;p60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86" name="Google Shape;6386;p60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60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88" name="Google Shape;6388;p60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6389" name="Google Shape;6389;p60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0" name="Google Shape;6390;p60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1" name="Google Shape;6391;p60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2" name="Google Shape;6392;p60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93" name="Google Shape;6393;p60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94" name="Google Shape;6394;p60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6395" name="Google Shape;6395;p6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6" name="Google Shape;6396;p6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7" name="Google Shape;6397;p6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8" name="Google Shape;6398;p6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9" name="Google Shape;6399;p6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0" name="Google Shape;6400;p6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1" name="Google Shape;6401;p6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2" name="Google Shape;6402;p6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3" name="Google Shape;6403;p6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4" name="Google Shape;6404;p6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5" name="Google Shape;6405;p6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6" name="Google Shape;6406;p6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7" name="Google Shape;6407;p6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8" name="Google Shape;6408;p6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9" name="Google Shape;6409;p6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0" name="Google Shape;6410;p6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1" name="Google Shape;6411;p6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2" name="Google Shape;6412;p6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3" name="Google Shape;6413;p6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4" name="Google Shape;6414;p6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15" name="Google Shape;6415;p60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60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60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60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19" name="Google Shape;6419;p60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6420" name="Google Shape;6420;p60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1" name="Google Shape;6421;p60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2" name="Google Shape;6422;p60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3" name="Google Shape;6423;p60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24" name="Google Shape;6424;p60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25" name="Google Shape;6425;p60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6426" name="Google Shape;6426;p60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6427" name="Google Shape;6427;p60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28" name="Google Shape;6428;p60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29" name="Google Shape;6429;p60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0" name="Google Shape;6430;p60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1" name="Google Shape;6431;p6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2" name="Google Shape;6432;p6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3" name="Google Shape;6433;p60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4" name="Google Shape;6434;p60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5" name="Google Shape;6435;p60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6" name="Google Shape;6436;p60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37" name="Google Shape;6437;p60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6438" name="Google Shape;6438;p6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9" name="Google Shape;6439;p6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440" name="Google Shape;6440;p60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6441" name="Google Shape;6441;p60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6442" name="Google Shape;6442;p60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3" name="Google Shape;6443;p60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4" name="Google Shape;6444;p60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5" name="Google Shape;6445;p60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6" name="Google Shape;6446;p6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7" name="Google Shape;6447;p6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8" name="Google Shape;6448;p60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9" name="Google Shape;6449;p60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0" name="Google Shape;6450;p60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1" name="Google Shape;6451;p60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52" name="Google Shape;6452;p60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6453" name="Google Shape;6453;p6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4" name="Google Shape;6454;p6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455" name="Google Shape;6455;p60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60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60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58" name="Google Shape;6458;p60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6459" name="Google Shape;6459;p6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0" name="Google Shape;6460;p6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1" name="Google Shape;6461;p6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2" name="Google Shape;6462;p6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3" name="Google Shape;6463;p6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4" name="Google Shape;6464;p6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5" name="Google Shape;6465;p6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6" name="Google Shape;6466;p6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7" name="Google Shape;6467;p6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8" name="Google Shape;6468;p6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9" name="Google Shape;6469;p6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0" name="Google Shape;6470;p6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1" name="Google Shape;6471;p6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2" name="Google Shape;6472;p6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3" name="Google Shape;6473;p6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4" name="Google Shape;6474;p6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5" name="Google Shape;6475;p6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6" name="Google Shape;6476;p6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7" name="Google Shape;6477;p6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8" name="Google Shape;6478;p6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79" name="Google Shape;6479;p60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80" name="Google Shape;6480;p60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6481" name="Google Shape;6481;p6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2" name="Google Shape;6482;p6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3" name="Google Shape;6483;p6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4" name="Google Shape;6484;p6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5" name="Google Shape;6485;p6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6" name="Google Shape;6486;p6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7" name="Google Shape;6487;p6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8" name="Google Shape;6488;p6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9" name="Google Shape;6489;p6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0" name="Google Shape;6490;p6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1" name="Google Shape;6491;p6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2" name="Google Shape;6492;p6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3" name="Google Shape;6493;p6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4" name="Google Shape;6494;p6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5" name="Google Shape;6495;p6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6" name="Google Shape;6496;p6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7" name="Google Shape;6497;p6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8" name="Google Shape;6498;p6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9" name="Google Shape;6499;p6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0" name="Google Shape;6500;p6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01" name="Google Shape;6501;p60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6502" name="Google Shape;6502;p6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3" name="Google Shape;6503;p6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4" name="Google Shape;6504;p6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5" name="Google Shape;6505;p6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6" name="Google Shape;6506;p6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7" name="Google Shape;6507;p6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8" name="Google Shape;6508;p6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9" name="Google Shape;6509;p6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0" name="Google Shape;6510;p6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1" name="Google Shape;6511;p6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2" name="Google Shape;6512;p60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3" name="Google Shape;6513;p60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4" name="Google Shape;6514;p6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5" name="Google Shape;6515;p6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6" name="Google Shape;6516;p6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7" name="Google Shape;6517;p6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8" name="Google Shape;6518;p6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9" name="Google Shape;6519;p6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0" name="Google Shape;6520;p6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1" name="Google Shape;6521;p6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22" name="Google Shape;6522;p60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6523" name="Google Shape;6523;p60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6524" name="Google Shape;6524;p60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5" name="Google Shape;6525;p60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6" name="Google Shape;6526;p60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7" name="Google Shape;6527;p60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528" name="Google Shape;6528;p60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9" name="Google Shape;6529;p60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530" name="Google Shape;6530;p60"/>
          <p:cNvSpPr/>
          <p:nvPr/>
        </p:nvSpPr>
        <p:spPr>
          <a:xfrm rot="10800000">
            <a:off x="595232" y="426485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1" name="Google Shape;6531;p60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2" name="Google Shape;6532;p60"/>
          <p:cNvSpPr txBox="1"/>
          <p:nvPr>
            <p:ph idx="1" type="subTitle"/>
          </p:nvPr>
        </p:nvSpPr>
        <p:spPr>
          <a:xfrm>
            <a:off x="1055950" y="2643975"/>
            <a:ext cx="2123400" cy="391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33" name="Google Shape;6533;p60"/>
          <p:cNvSpPr txBox="1"/>
          <p:nvPr>
            <p:ph idx="2" type="subTitle"/>
          </p:nvPr>
        </p:nvSpPr>
        <p:spPr>
          <a:xfrm>
            <a:off x="1055950" y="2958975"/>
            <a:ext cx="21234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4" name="Google Shape;6534;p60"/>
          <p:cNvSpPr txBox="1"/>
          <p:nvPr>
            <p:ph idx="3" type="subTitle"/>
          </p:nvPr>
        </p:nvSpPr>
        <p:spPr>
          <a:xfrm>
            <a:off x="3510300" y="2958975"/>
            <a:ext cx="21234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5" name="Google Shape;6535;p60"/>
          <p:cNvSpPr txBox="1"/>
          <p:nvPr>
            <p:ph idx="4" type="subTitle"/>
          </p:nvPr>
        </p:nvSpPr>
        <p:spPr>
          <a:xfrm>
            <a:off x="5964650" y="2958975"/>
            <a:ext cx="21234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6" name="Google Shape;6536;p6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537" name="Google Shape;6537;p60"/>
          <p:cNvSpPr txBox="1"/>
          <p:nvPr>
            <p:ph idx="5" type="subTitle"/>
          </p:nvPr>
        </p:nvSpPr>
        <p:spPr>
          <a:xfrm>
            <a:off x="3510300" y="2643975"/>
            <a:ext cx="2123400" cy="391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38" name="Google Shape;6538;p60"/>
          <p:cNvSpPr txBox="1"/>
          <p:nvPr>
            <p:ph idx="6" type="subTitle"/>
          </p:nvPr>
        </p:nvSpPr>
        <p:spPr>
          <a:xfrm>
            <a:off x="5964650" y="2643975"/>
            <a:ext cx="2123400" cy="391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6539" name="Shape 6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40" name="Google Shape;6540;p61"/>
          <p:cNvGrpSpPr/>
          <p:nvPr/>
        </p:nvGrpSpPr>
        <p:grpSpPr>
          <a:xfrm flipH="1">
            <a:off x="-615816" y="-443025"/>
            <a:ext cx="10375344" cy="6401112"/>
            <a:chOff x="-617006" y="-443620"/>
            <a:chExt cx="10375344" cy="6401112"/>
          </a:xfrm>
        </p:grpSpPr>
        <p:sp>
          <p:nvSpPr>
            <p:cNvPr id="6541" name="Google Shape;6541;p61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61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61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44" name="Google Shape;6544;p61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6545" name="Google Shape;6545;p6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6" name="Google Shape;6546;p6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7" name="Google Shape;6547;p6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8" name="Google Shape;6548;p6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9" name="Google Shape;6549;p6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0" name="Google Shape;6550;p6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1" name="Google Shape;6551;p6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52" name="Google Shape;6552;p61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61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61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61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61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61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61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61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60" name="Google Shape;6560;p61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6561" name="Google Shape;6561;p6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2" name="Google Shape;6562;p6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3" name="Google Shape;6563;p6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4" name="Google Shape;6564;p6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5" name="Google Shape;6565;p6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6" name="Google Shape;6566;p6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7" name="Google Shape;6567;p6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68" name="Google Shape;6568;p61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6569" name="Google Shape;6569;p61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6570" name="Google Shape;6570;p61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571" name="Google Shape;6571;p61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6572" name="Google Shape;6572;p61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3" name="Google Shape;6573;p61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4" name="Google Shape;6574;p61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5" name="Google Shape;6575;p61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576" name="Google Shape;6576;p61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77" name="Google Shape;6577;p61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6578" name="Google Shape;6578;p61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6579" name="Google Shape;6579;p61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580" name="Google Shape;6580;p61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6581" name="Google Shape;6581;p61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2" name="Google Shape;6582;p61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3" name="Google Shape;6583;p61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4" name="Google Shape;6584;p61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585" name="Google Shape;6585;p61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86" name="Google Shape;6586;p61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87" name="Google Shape;6587;p61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6588" name="Google Shape;6588;p6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9" name="Google Shape;6589;p6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0" name="Google Shape;6590;p6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1" name="Google Shape;6591;p6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2" name="Google Shape;6592;p6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3" name="Google Shape;6593;p6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4" name="Google Shape;6594;p6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95" name="Google Shape;6595;p61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6596" name="Google Shape;6596;p61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7" name="Google Shape;6597;p61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8" name="Google Shape;6598;p61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9" name="Google Shape;6599;p61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0" name="Google Shape;6600;p61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1" name="Google Shape;6601;p61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02" name="Google Shape;6602;p61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6603" name="Google Shape;6603;p61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4" name="Google Shape;6604;p61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5" name="Google Shape;6605;p61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6" name="Google Shape;6606;p61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7" name="Google Shape;6607;p61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8" name="Google Shape;6608;p61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09" name="Google Shape;6609;p61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6610" name="Google Shape;6610;p6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1" name="Google Shape;6611;p6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2" name="Google Shape;6612;p6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3" name="Google Shape;6613;p6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4" name="Google Shape;6614;p6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5" name="Google Shape;6615;p6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6" name="Google Shape;6616;p6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17" name="Google Shape;6617;p61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18" name="Google Shape;6618;p61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6619" name="Google Shape;6619;p6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0" name="Google Shape;6620;p6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1" name="Google Shape;6621;p6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2" name="Google Shape;6622;p6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3" name="Google Shape;6623;p6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4" name="Google Shape;6624;p6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5" name="Google Shape;6625;p6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6" name="Google Shape;6626;p6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7" name="Google Shape;6627;p6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8" name="Google Shape;6628;p6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9" name="Google Shape;6629;p6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0" name="Google Shape;6630;p6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1" name="Google Shape;6631;p6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2" name="Google Shape;6632;p6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3" name="Google Shape;6633;p6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34" name="Google Shape;6634;p61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6635" name="Google Shape;6635;p6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6" name="Google Shape;6636;p6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7" name="Google Shape;6637;p6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8" name="Google Shape;6638;p6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9" name="Google Shape;6639;p6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0" name="Google Shape;6640;p6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1" name="Google Shape;6641;p6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2" name="Google Shape;6642;p6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3" name="Google Shape;6643;p6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4" name="Google Shape;6644;p6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5" name="Google Shape;6645;p6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6" name="Google Shape;6646;p6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7" name="Google Shape;6647;p6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8" name="Google Shape;6648;p6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9" name="Google Shape;6649;p6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50" name="Google Shape;6650;p61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6651" name="Google Shape;6651;p6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2" name="Google Shape;6652;p6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3" name="Google Shape;6653;p6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4" name="Google Shape;6654;p6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5" name="Google Shape;6655;p6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6" name="Google Shape;6656;p6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7" name="Google Shape;6657;p6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8" name="Google Shape;6658;p6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9" name="Google Shape;6659;p6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0" name="Google Shape;6660;p6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1" name="Google Shape;6661;p6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2" name="Google Shape;6662;p6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3" name="Google Shape;6663;p6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4" name="Google Shape;6664;p6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5" name="Google Shape;6665;p6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66" name="Google Shape;6666;p61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6667" name="Google Shape;6667;p61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6668" name="Google Shape;6668;p61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69" name="Google Shape;6669;p61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0" name="Google Shape;6670;p61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1" name="Google Shape;6671;p61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2" name="Google Shape;6672;p6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3" name="Google Shape;6673;p61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4" name="Google Shape;6674;p61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5" name="Google Shape;6675;p61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6" name="Google Shape;6676;p61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7" name="Google Shape;6677;p6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78" name="Google Shape;6678;p61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6679" name="Google Shape;6679;p6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0" name="Google Shape;6680;p6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681" name="Google Shape;6681;p61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6682" name="Google Shape;6682;p61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6683" name="Google Shape;6683;p61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4" name="Google Shape;6684;p61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5" name="Google Shape;6685;p61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6" name="Google Shape;6686;p61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7" name="Google Shape;6687;p6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8" name="Google Shape;6688;p61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9" name="Google Shape;6689;p61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90" name="Google Shape;6690;p61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91" name="Google Shape;6691;p61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92" name="Google Shape;6692;p6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93" name="Google Shape;6693;p61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6694" name="Google Shape;6694;p6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95" name="Google Shape;6695;p6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6696" name="Google Shape;6696;p61"/>
          <p:cNvSpPr/>
          <p:nvPr/>
        </p:nvSpPr>
        <p:spPr>
          <a:xfrm flipH="1" rot="10800000">
            <a:off x="595297" y="425795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7" name="Google Shape;6697;p61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8" name="Google Shape;6698;p61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99" name="Google Shape;6699;p61"/>
          <p:cNvSpPr txBox="1"/>
          <p:nvPr>
            <p:ph idx="1" type="subTitle"/>
          </p:nvPr>
        </p:nvSpPr>
        <p:spPr>
          <a:xfrm>
            <a:off x="868188" y="3558625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700" name="Google Shape;6700;p61"/>
          <p:cNvSpPr txBox="1"/>
          <p:nvPr>
            <p:ph idx="2" type="subTitle"/>
          </p:nvPr>
        </p:nvSpPr>
        <p:spPr>
          <a:xfrm>
            <a:off x="868188" y="397128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01" name="Google Shape;6701;p61"/>
          <p:cNvSpPr txBox="1"/>
          <p:nvPr>
            <p:ph idx="3" type="subTitle"/>
          </p:nvPr>
        </p:nvSpPr>
        <p:spPr>
          <a:xfrm>
            <a:off x="3403800" y="397128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02" name="Google Shape;6702;p61"/>
          <p:cNvSpPr txBox="1"/>
          <p:nvPr>
            <p:ph idx="4" type="subTitle"/>
          </p:nvPr>
        </p:nvSpPr>
        <p:spPr>
          <a:xfrm>
            <a:off x="5939413" y="397128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03" name="Google Shape;6703;p61"/>
          <p:cNvSpPr txBox="1"/>
          <p:nvPr>
            <p:ph idx="5" type="subTitle"/>
          </p:nvPr>
        </p:nvSpPr>
        <p:spPr>
          <a:xfrm>
            <a:off x="3403800" y="3558625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704" name="Google Shape;6704;p61"/>
          <p:cNvSpPr txBox="1"/>
          <p:nvPr>
            <p:ph idx="6" type="subTitle"/>
          </p:nvPr>
        </p:nvSpPr>
        <p:spPr>
          <a:xfrm>
            <a:off x="5939413" y="3558625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6705" name="Shape 6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6" name="Google Shape;6706;p62"/>
          <p:cNvGrpSpPr/>
          <p:nvPr/>
        </p:nvGrpSpPr>
        <p:grpSpPr>
          <a:xfrm flipH="1" rot="10800000">
            <a:off x="-616354" y="-834398"/>
            <a:ext cx="10375344" cy="6401112"/>
            <a:chOff x="-617006" y="-443620"/>
            <a:chExt cx="10375344" cy="6401112"/>
          </a:xfrm>
        </p:grpSpPr>
        <p:sp>
          <p:nvSpPr>
            <p:cNvPr id="6707" name="Google Shape;6707;p62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62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62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10" name="Google Shape;6710;p62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6711" name="Google Shape;6711;p6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2" name="Google Shape;6712;p6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3" name="Google Shape;6713;p6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4" name="Google Shape;6714;p6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5" name="Google Shape;6715;p6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6" name="Google Shape;6716;p6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7" name="Google Shape;6717;p6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18" name="Google Shape;6718;p62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62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62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62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62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62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62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62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26" name="Google Shape;6726;p62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6727" name="Google Shape;6727;p6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8" name="Google Shape;6728;p6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9" name="Google Shape;6729;p6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0" name="Google Shape;6730;p6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1" name="Google Shape;6731;p6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2" name="Google Shape;6732;p6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3" name="Google Shape;6733;p6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34" name="Google Shape;6734;p62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6735" name="Google Shape;6735;p62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6736" name="Google Shape;6736;p62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737" name="Google Shape;6737;p62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6738" name="Google Shape;6738;p62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39" name="Google Shape;6739;p62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40" name="Google Shape;6740;p62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41" name="Google Shape;6741;p62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742" name="Google Shape;6742;p62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43" name="Google Shape;6743;p62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6744" name="Google Shape;6744;p62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6745" name="Google Shape;6745;p62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746" name="Google Shape;6746;p62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6747" name="Google Shape;6747;p62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48" name="Google Shape;6748;p62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49" name="Google Shape;6749;p62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50" name="Google Shape;6750;p62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751" name="Google Shape;6751;p62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52" name="Google Shape;6752;p62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53" name="Google Shape;6753;p62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6754" name="Google Shape;6754;p6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5" name="Google Shape;6755;p6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6" name="Google Shape;6756;p6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7" name="Google Shape;6757;p6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8" name="Google Shape;6758;p6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9" name="Google Shape;6759;p6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0" name="Google Shape;6760;p6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61" name="Google Shape;6761;p62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6762" name="Google Shape;6762;p62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3" name="Google Shape;6763;p62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4" name="Google Shape;6764;p62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5" name="Google Shape;6765;p62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6" name="Google Shape;6766;p62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7" name="Google Shape;6767;p62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68" name="Google Shape;6768;p62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6769" name="Google Shape;6769;p62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0" name="Google Shape;6770;p62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1" name="Google Shape;6771;p62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2" name="Google Shape;6772;p62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3" name="Google Shape;6773;p62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4" name="Google Shape;6774;p62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75" name="Google Shape;6775;p62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6776" name="Google Shape;6776;p6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7" name="Google Shape;6777;p6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8" name="Google Shape;6778;p6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9" name="Google Shape;6779;p6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0" name="Google Shape;6780;p6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1" name="Google Shape;6781;p6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2" name="Google Shape;6782;p6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83" name="Google Shape;6783;p62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84" name="Google Shape;6784;p62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6785" name="Google Shape;6785;p6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6" name="Google Shape;6786;p6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7" name="Google Shape;6787;p6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8" name="Google Shape;6788;p6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9" name="Google Shape;6789;p6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0" name="Google Shape;6790;p6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1" name="Google Shape;6791;p6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2" name="Google Shape;6792;p6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3" name="Google Shape;6793;p6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4" name="Google Shape;6794;p62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5" name="Google Shape;6795;p6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6" name="Google Shape;6796;p6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7" name="Google Shape;6797;p6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8" name="Google Shape;6798;p6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9" name="Google Shape;6799;p6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00" name="Google Shape;6800;p62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6801" name="Google Shape;6801;p6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2" name="Google Shape;6802;p6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3" name="Google Shape;6803;p6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4" name="Google Shape;6804;p6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5" name="Google Shape;6805;p6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6" name="Google Shape;6806;p6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7" name="Google Shape;6807;p6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8" name="Google Shape;6808;p6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9" name="Google Shape;6809;p6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0" name="Google Shape;6810;p62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1" name="Google Shape;6811;p6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2" name="Google Shape;6812;p6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3" name="Google Shape;6813;p6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4" name="Google Shape;6814;p6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5" name="Google Shape;6815;p6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16" name="Google Shape;6816;p62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6817" name="Google Shape;6817;p6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8" name="Google Shape;6818;p6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9" name="Google Shape;6819;p6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0" name="Google Shape;6820;p6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1" name="Google Shape;6821;p6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2" name="Google Shape;6822;p6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3" name="Google Shape;6823;p6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4" name="Google Shape;6824;p6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5" name="Google Shape;6825;p6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6" name="Google Shape;6826;p62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7" name="Google Shape;6827;p6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8" name="Google Shape;6828;p6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9" name="Google Shape;6829;p6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0" name="Google Shape;6830;p6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1" name="Google Shape;6831;p6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32" name="Google Shape;6832;p62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6833" name="Google Shape;6833;p62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6834" name="Google Shape;6834;p62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5" name="Google Shape;6835;p62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6" name="Google Shape;6836;p62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7" name="Google Shape;6837;p62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8" name="Google Shape;6838;p6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9" name="Google Shape;6839;p62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0" name="Google Shape;6840;p62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1" name="Google Shape;6841;p62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2" name="Google Shape;6842;p62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3" name="Google Shape;6843;p6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44" name="Google Shape;6844;p62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6845" name="Google Shape;6845;p6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6" name="Google Shape;6846;p6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847" name="Google Shape;6847;p62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6848" name="Google Shape;6848;p62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6849" name="Google Shape;6849;p62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0" name="Google Shape;6850;p62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1" name="Google Shape;6851;p62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2" name="Google Shape;6852;p62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3" name="Google Shape;6853;p6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4" name="Google Shape;6854;p62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5" name="Google Shape;6855;p62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6" name="Google Shape;6856;p62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7" name="Google Shape;6857;p62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8" name="Google Shape;6858;p6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59" name="Google Shape;6859;p62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6860" name="Google Shape;6860;p6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1" name="Google Shape;6861;p6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6862" name="Google Shape;6862;p62"/>
          <p:cNvSpPr/>
          <p:nvPr/>
        </p:nvSpPr>
        <p:spPr>
          <a:xfrm flipH="1">
            <a:off x="597277" y="427994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3" name="Google Shape;6863;p62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4" name="Google Shape;6864;p62"/>
          <p:cNvSpPr txBox="1"/>
          <p:nvPr>
            <p:ph idx="1" type="subTitle"/>
          </p:nvPr>
        </p:nvSpPr>
        <p:spPr>
          <a:xfrm>
            <a:off x="1682162" y="2126302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65" name="Google Shape;6865;p62"/>
          <p:cNvSpPr txBox="1"/>
          <p:nvPr>
            <p:ph idx="2" type="subTitle"/>
          </p:nvPr>
        </p:nvSpPr>
        <p:spPr>
          <a:xfrm>
            <a:off x="1682162" y="1527200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6" name="Google Shape;6866;p62"/>
          <p:cNvSpPr txBox="1"/>
          <p:nvPr>
            <p:ph idx="3" type="subTitle"/>
          </p:nvPr>
        </p:nvSpPr>
        <p:spPr>
          <a:xfrm>
            <a:off x="5485438" y="1527200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7" name="Google Shape;6867;p62"/>
          <p:cNvSpPr txBox="1"/>
          <p:nvPr>
            <p:ph idx="4" type="subTitle"/>
          </p:nvPr>
        </p:nvSpPr>
        <p:spPr>
          <a:xfrm>
            <a:off x="1682162" y="3630848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8" name="Google Shape;6868;p62"/>
          <p:cNvSpPr txBox="1"/>
          <p:nvPr>
            <p:ph idx="5" type="subTitle"/>
          </p:nvPr>
        </p:nvSpPr>
        <p:spPr>
          <a:xfrm>
            <a:off x="5485438" y="3630850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9" name="Google Shape;6869;p62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70" name="Google Shape;6870;p62"/>
          <p:cNvSpPr txBox="1"/>
          <p:nvPr>
            <p:ph idx="6" type="subTitle"/>
          </p:nvPr>
        </p:nvSpPr>
        <p:spPr>
          <a:xfrm>
            <a:off x="1682162" y="3146047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71" name="Google Shape;6871;p62"/>
          <p:cNvSpPr txBox="1"/>
          <p:nvPr>
            <p:ph idx="7" type="subTitle"/>
          </p:nvPr>
        </p:nvSpPr>
        <p:spPr>
          <a:xfrm>
            <a:off x="5485437" y="2126300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72" name="Google Shape;6872;p62"/>
          <p:cNvSpPr txBox="1"/>
          <p:nvPr>
            <p:ph idx="8" type="subTitle"/>
          </p:nvPr>
        </p:nvSpPr>
        <p:spPr>
          <a:xfrm>
            <a:off x="5485437" y="3146050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6873" name="Shape 6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74" name="Google Shape;6874;p63"/>
          <p:cNvGrpSpPr/>
          <p:nvPr/>
        </p:nvGrpSpPr>
        <p:grpSpPr>
          <a:xfrm flipH="1">
            <a:off x="-617006" y="-443620"/>
            <a:ext cx="10375344" cy="6401112"/>
            <a:chOff x="-617006" y="-443620"/>
            <a:chExt cx="10375344" cy="6401112"/>
          </a:xfrm>
        </p:grpSpPr>
        <p:sp>
          <p:nvSpPr>
            <p:cNvPr id="6875" name="Google Shape;6875;p63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63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63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78" name="Google Shape;6878;p63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6879" name="Google Shape;6879;p6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0" name="Google Shape;6880;p6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1" name="Google Shape;6881;p6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2" name="Google Shape;6882;p6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3" name="Google Shape;6883;p6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4" name="Google Shape;6884;p6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5" name="Google Shape;6885;p6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86" name="Google Shape;6886;p63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63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63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63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63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63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63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63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94" name="Google Shape;6894;p63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6895" name="Google Shape;6895;p6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6" name="Google Shape;6896;p6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7" name="Google Shape;6897;p6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8" name="Google Shape;6898;p6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9" name="Google Shape;6899;p6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0" name="Google Shape;6900;p6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1" name="Google Shape;6901;p6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02" name="Google Shape;6902;p63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6903" name="Google Shape;6903;p63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6904" name="Google Shape;6904;p63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905" name="Google Shape;6905;p63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6906" name="Google Shape;6906;p63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7" name="Google Shape;6907;p63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8" name="Google Shape;6908;p63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9" name="Google Shape;6909;p63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910" name="Google Shape;6910;p63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11" name="Google Shape;6911;p63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6912" name="Google Shape;6912;p63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6913" name="Google Shape;6913;p63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914" name="Google Shape;6914;p63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6915" name="Google Shape;6915;p63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6" name="Google Shape;6916;p63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7" name="Google Shape;6917;p63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8" name="Google Shape;6918;p63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919" name="Google Shape;6919;p63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20" name="Google Shape;6920;p63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21" name="Google Shape;6921;p63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6922" name="Google Shape;6922;p6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3" name="Google Shape;6923;p6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4" name="Google Shape;6924;p6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5" name="Google Shape;6925;p6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6" name="Google Shape;6926;p6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7" name="Google Shape;6927;p6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8" name="Google Shape;6928;p6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29" name="Google Shape;6929;p63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6930" name="Google Shape;6930;p63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1" name="Google Shape;6931;p63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2" name="Google Shape;6932;p63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3" name="Google Shape;6933;p63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4" name="Google Shape;6934;p63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5" name="Google Shape;6935;p63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36" name="Google Shape;6936;p63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6937" name="Google Shape;6937;p63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8" name="Google Shape;6938;p63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9" name="Google Shape;6939;p63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0" name="Google Shape;6940;p63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1" name="Google Shape;6941;p63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2" name="Google Shape;6942;p63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43" name="Google Shape;6943;p63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6944" name="Google Shape;6944;p6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5" name="Google Shape;6945;p6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6" name="Google Shape;6946;p6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7" name="Google Shape;6947;p6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8" name="Google Shape;6948;p6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9" name="Google Shape;6949;p6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0" name="Google Shape;6950;p6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51" name="Google Shape;6951;p63"/>
            <p:cNvSpPr/>
            <p:nvPr/>
          </p:nvSpPr>
          <p:spPr>
            <a:xfrm flipH="1" rot="-5400000">
              <a:off x="3117456" y="4709427"/>
              <a:ext cx="794892" cy="704939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52" name="Google Shape;6952;p63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6953" name="Google Shape;6953;p6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4" name="Google Shape;6954;p6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5" name="Google Shape;6955;p6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6" name="Google Shape;6956;p6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7" name="Google Shape;6957;p6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8" name="Google Shape;6958;p6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9" name="Google Shape;6959;p6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0" name="Google Shape;6960;p6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1" name="Google Shape;6961;p6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2" name="Google Shape;6962;p6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3" name="Google Shape;6963;p6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4" name="Google Shape;6964;p6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5" name="Google Shape;6965;p6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6" name="Google Shape;6966;p6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7" name="Google Shape;6967;p6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68" name="Google Shape;6968;p63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6969" name="Google Shape;6969;p6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0" name="Google Shape;6970;p6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1" name="Google Shape;6971;p6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2" name="Google Shape;6972;p6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3" name="Google Shape;6973;p6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4" name="Google Shape;6974;p6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5" name="Google Shape;6975;p6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6" name="Google Shape;6976;p6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7" name="Google Shape;6977;p6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8" name="Google Shape;6978;p6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9" name="Google Shape;6979;p6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0" name="Google Shape;6980;p6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1" name="Google Shape;6981;p6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2" name="Google Shape;6982;p6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3" name="Google Shape;6983;p6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84" name="Google Shape;6984;p63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6985" name="Google Shape;6985;p6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6" name="Google Shape;6986;p6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7" name="Google Shape;6987;p6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8" name="Google Shape;6988;p6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9" name="Google Shape;6989;p6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0" name="Google Shape;6990;p6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1" name="Google Shape;6991;p6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2" name="Google Shape;6992;p6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3" name="Google Shape;6993;p6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4" name="Google Shape;6994;p6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5" name="Google Shape;6995;p6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6" name="Google Shape;6996;p6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7" name="Google Shape;6997;p6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8" name="Google Shape;6998;p6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9" name="Google Shape;6999;p6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00" name="Google Shape;7000;p63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7001" name="Google Shape;7001;p63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7002" name="Google Shape;7002;p63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3" name="Google Shape;7003;p63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4" name="Google Shape;7004;p63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5" name="Google Shape;7005;p63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6" name="Google Shape;7006;p6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7" name="Google Shape;7007;p63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8" name="Google Shape;7008;p63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9" name="Google Shape;7009;p63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0" name="Google Shape;7010;p63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1" name="Google Shape;7011;p6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12" name="Google Shape;7012;p63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7013" name="Google Shape;7013;p6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4" name="Google Shape;7014;p6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015" name="Google Shape;7015;p63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7016" name="Google Shape;7016;p63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7017" name="Google Shape;7017;p63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8" name="Google Shape;7018;p63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9" name="Google Shape;7019;p63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0" name="Google Shape;7020;p63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1" name="Google Shape;7021;p6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2" name="Google Shape;7022;p63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3" name="Google Shape;7023;p63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4" name="Google Shape;7024;p63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5" name="Google Shape;7025;p63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6" name="Google Shape;7026;p6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27" name="Google Shape;7027;p63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7028" name="Google Shape;7028;p6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9" name="Google Shape;7029;p6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030" name="Google Shape;7030;p63"/>
          <p:cNvSpPr/>
          <p:nvPr/>
        </p:nvSpPr>
        <p:spPr>
          <a:xfrm flipH="1" rot="10800000">
            <a:off x="594107" y="425200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1" name="Google Shape;7031;p63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2" name="Google Shape;7032;p63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033" name="Google Shape;7033;p63"/>
          <p:cNvSpPr txBox="1"/>
          <p:nvPr>
            <p:ph idx="1" type="subTitle"/>
          </p:nvPr>
        </p:nvSpPr>
        <p:spPr>
          <a:xfrm>
            <a:off x="2221758" y="1721409"/>
            <a:ext cx="1904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34" name="Google Shape;7034;p63"/>
          <p:cNvSpPr txBox="1"/>
          <p:nvPr>
            <p:ph idx="2" type="subTitle"/>
          </p:nvPr>
        </p:nvSpPr>
        <p:spPr>
          <a:xfrm>
            <a:off x="2215815" y="3907134"/>
            <a:ext cx="190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35" name="Google Shape;7035;p63"/>
          <p:cNvSpPr txBox="1"/>
          <p:nvPr>
            <p:ph idx="3" type="subTitle"/>
          </p:nvPr>
        </p:nvSpPr>
        <p:spPr>
          <a:xfrm>
            <a:off x="5763865" y="1721409"/>
            <a:ext cx="19002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36" name="Google Shape;7036;p63"/>
          <p:cNvSpPr txBox="1"/>
          <p:nvPr>
            <p:ph idx="4" type="subTitle"/>
          </p:nvPr>
        </p:nvSpPr>
        <p:spPr>
          <a:xfrm>
            <a:off x="2221758" y="2814422"/>
            <a:ext cx="1904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37" name="Google Shape;7037;p63"/>
          <p:cNvSpPr txBox="1"/>
          <p:nvPr>
            <p:ph idx="5" type="subTitle"/>
          </p:nvPr>
        </p:nvSpPr>
        <p:spPr>
          <a:xfrm>
            <a:off x="5767915" y="2814422"/>
            <a:ext cx="190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38" name="Google Shape;7038;p63"/>
          <p:cNvSpPr txBox="1"/>
          <p:nvPr>
            <p:ph idx="6" type="subTitle"/>
          </p:nvPr>
        </p:nvSpPr>
        <p:spPr>
          <a:xfrm>
            <a:off x="5767840" y="3907134"/>
            <a:ext cx="19002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39" name="Google Shape;7039;p63"/>
          <p:cNvSpPr txBox="1"/>
          <p:nvPr>
            <p:ph idx="7" type="subTitle"/>
          </p:nvPr>
        </p:nvSpPr>
        <p:spPr>
          <a:xfrm>
            <a:off x="2217765" y="1315249"/>
            <a:ext cx="1904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40" name="Google Shape;7040;p63"/>
          <p:cNvSpPr txBox="1"/>
          <p:nvPr>
            <p:ph idx="8" type="subTitle"/>
          </p:nvPr>
        </p:nvSpPr>
        <p:spPr>
          <a:xfrm>
            <a:off x="2215815" y="3500974"/>
            <a:ext cx="19020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41" name="Google Shape;7041;p63"/>
          <p:cNvSpPr txBox="1"/>
          <p:nvPr>
            <p:ph idx="9" type="subTitle"/>
          </p:nvPr>
        </p:nvSpPr>
        <p:spPr>
          <a:xfrm>
            <a:off x="5767850" y="1315249"/>
            <a:ext cx="190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42" name="Google Shape;7042;p63"/>
          <p:cNvSpPr txBox="1"/>
          <p:nvPr>
            <p:ph idx="13" type="subTitle"/>
          </p:nvPr>
        </p:nvSpPr>
        <p:spPr>
          <a:xfrm>
            <a:off x="2217765" y="2408259"/>
            <a:ext cx="19041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43" name="Google Shape;7043;p63"/>
          <p:cNvSpPr txBox="1"/>
          <p:nvPr>
            <p:ph idx="14" type="subTitle"/>
          </p:nvPr>
        </p:nvSpPr>
        <p:spPr>
          <a:xfrm>
            <a:off x="5767915" y="2408259"/>
            <a:ext cx="19020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44" name="Google Shape;7044;p63"/>
          <p:cNvSpPr txBox="1"/>
          <p:nvPr>
            <p:ph idx="15" type="subTitle"/>
          </p:nvPr>
        </p:nvSpPr>
        <p:spPr>
          <a:xfrm>
            <a:off x="5771825" y="3501274"/>
            <a:ext cx="19002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3">
    <p:spTree>
      <p:nvGrpSpPr>
        <p:cNvPr id="7045" name="Shape 7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46" name="Google Shape;7046;p64"/>
          <p:cNvGrpSpPr/>
          <p:nvPr/>
        </p:nvGrpSpPr>
        <p:grpSpPr>
          <a:xfrm>
            <a:off x="-618210" y="-442417"/>
            <a:ext cx="10375344" cy="6401112"/>
            <a:chOff x="-617006" y="-443620"/>
            <a:chExt cx="10375344" cy="6401112"/>
          </a:xfrm>
        </p:grpSpPr>
        <p:sp>
          <p:nvSpPr>
            <p:cNvPr id="7047" name="Google Shape;7047;p64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50" name="Google Shape;7050;p64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7051" name="Google Shape;7051;p6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2" name="Google Shape;7052;p6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3" name="Google Shape;7053;p6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4" name="Google Shape;7054;p6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5" name="Google Shape;7055;p6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6" name="Google Shape;7056;p6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7" name="Google Shape;7057;p6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58" name="Google Shape;7058;p64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64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66" name="Google Shape;7066;p64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7067" name="Google Shape;7067;p6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8" name="Google Shape;7068;p6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9" name="Google Shape;7069;p6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0" name="Google Shape;7070;p6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1" name="Google Shape;7071;p6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2" name="Google Shape;7072;p6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3" name="Google Shape;7073;p6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74" name="Google Shape;7074;p64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7075" name="Google Shape;7075;p64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7076" name="Google Shape;7076;p64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077" name="Google Shape;7077;p64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7078" name="Google Shape;7078;p64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79" name="Google Shape;7079;p64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80" name="Google Shape;7080;p64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81" name="Google Shape;7081;p64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7082" name="Google Shape;7082;p64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83" name="Google Shape;7083;p64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7084" name="Google Shape;7084;p64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7085" name="Google Shape;7085;p64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086" name="Google Shape;7086;p64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7087" name="Google Shape;7087;p64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88" name="Google Shape;7088;p64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89" name="Google Shape;7089;p64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90" name="Google Shape;7090;p64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7091" name="Google Shape;7091;p64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92" name="Google Shape;7092;p64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93" name="Google Shape;7093;p64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7094" name="Google Shape;7094;p6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5" name="Google Shape;7095;p6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6" name="Google Shape;7096;p6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7" name="Google Shape;7097;p6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8" name="Google Shape;7098;p6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9" name="Google Shape;7099;p6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0" name="Google Shape;7100;p6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01" name="Google Shape;7101;p64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7102" name="Google Shape;7102;p64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3" name="Google Shape;7103;p64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4" name="Google Shape;7104;p64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5" name="Google Shape;7105;p64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6" name="Google Shape;7106;p64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7" name="Google Shape;7107;p64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08" name="Google Shape;7108;p64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7109" name="Google Shape;7109;p64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0" name="Google Shape;7110;p64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1" name="Google Shape;7111;p64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2" name="Google Shape;7112;p64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3" name="Google Shape;7113;p64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4" name="Google Shape;7114;p64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15" name="Google Shape;7115;p64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7116" name="Google Shape;7116;p6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7" name="Google Shape;7117;p6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8" name="Google Shape;7118;p6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9" name="Google Shape;7119;p6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0" name="Google Shape;7120;p6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1" name="Google Shape;7121;p6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2" name="Google Shape;7122;p6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23" name="Google Shape;7123;p64"/>
            <p:cNvSpPr/>
            <p:nvPr/>
          </p:nvSpPr>
          <p:spPr>
            <a:xfrm flipH="1" rot="-5400000">
              <a:off x="3117448" y="4709427"/>
              <a:ext cx="794966" cy="705004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24" name="Google Shape;7124;p64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7125" name="Google Shape;7125;p6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6" name="Google Shape;7126;p6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7" name="Google Shape;7127;p6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8" name="Google Shape;7128;p6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9" name="Google Shape;7129;p6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0" name="Google Shape;7130;p6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1" name="Google Shape;7131;p6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2" name="Google Shape;7132;p6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3" name="Google Shape;7133;p6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4" name="Google Shape;7134;p6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5" name="Google Shape;7135;p6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6" name="Google Shape;7136;p6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7" name="Google Shape;7137;p6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8" name="Google Shape;7138;p6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9" name="Google Shape;7139;p6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40" name="Google Shape;7140;p64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7141" name="Google Shape;7141;p6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2" name="Google Shape;7142;p6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3" name="Google Shape;7143;p6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4" name="Google Shape;7144;p6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5" name="Google Shape;7145;p6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6" name="Google Shape;7146;p6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7" name="Google Shape;7147;p6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8" name="Google Shape;7148;p6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9" name="Google Shape;7149;p6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0" name="Google Shape;7150;p6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1" name="Google Shape;7151;p6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2" name="Google Shape;7152;p6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3" name="Google Shape;7153;p6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4" name="Google Shape;7154;p6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5" name="Google Shape;7155;p6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56" name="Google Shape;7156;p64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7157" name="Google Shape;7157;p6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8" name="Google Shape;7158;p6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9" name="Google Shape;7159;p6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0" name="Google Shape;7160;p6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1" name="Google Shape;7161;p6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2" name="Google Shape;7162;p6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3" name="Google Shape;7163;p6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4" name="Google Shape;7164;p6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5" name="Google Shape;7165;p6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6" name="Google Shape;7166;p6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7" name="Google Shape;7167;p6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8" name="Google Shape;7168;p6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9" name="Google Shape;7169;p6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0" name="Google Shape;7170;p6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1" name="Google Shape;7171;p6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72" name="Google Shape;7172;p64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7173" name="Google Shape;7173;p64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7174" name="Google Shape;7174;p64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5" name="Google Shape;7175;p64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6" name="Google Shape;7176;p64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7" name="Google Shape;7177;p64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8" name="Google Shape;7178;p6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9" name="Google Shape;7179;p64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0" name="Google Shape;7180;p64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1" name="Google Shape;7181;p64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2" name="Google Shape;7182;p64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3" name="Google Shape;7183;p6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84" name="Google Shape;7184;p64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7185" name="Google Shape;7185;p6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6" name="Google Shape;7186;p6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187" name="Google Shape;7187;p64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7188" name="Google Shape;7188;p64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7189" name="Google Shape;7189;p64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0" name="Google Shape;7190;p64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1" name="Google Shape;7191;p64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2" name="Google Shape;7192;p64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3" name="Google Shape;7193;p6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4" name="Google Shape;7194;p64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5" name="Google Shape;7195;p64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6" name="Google Shape;7196;p64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7" name="Google Shape;7197;p64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8" name="Google Shape;7198;p6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99" name="Google Shape;7199;p64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7200" name="Google Shape;7200;p6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1" name="Google Shape;7201;p6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202" name="Google Shape;7202;p64"/>
          <p:cNvSpPr/>
          <p:nvPr/>
        </p:nvSpPr>
        <p:spPr>
          <a:xfrm rot="10800000">
            <a:off x="595422" y="426403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3" name="Google Shape;7203;p64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4" name="Google Shape;7204;p64"/>
          <p:cNvSpPr txBox="1"/>
          <p:nvPr>
            <p:ph hasCustomPrompt="1" type="title"/>
          </p:nvPr>
        </p:nvSpPr>
        <p:spPr>
          <a:xfrm>
            <a:off x="1105450" y="2930500"/>
            <a:ext cx="1914600" cy="776700"/>
          </a:xfrm>
          <a:prstGeom prst="rect">
            <a:avLst/>
          </a:prstGeom>
          <a:solidFill>
            <a:schemeClr val="dk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205" name="Google Shape;7205;p64"/>
          <p:cNvSpPr txBox="1"/>
          <p:nvPr>
            <p:ph idx="1" type="subTitle"/>
          </p:nvPr>
        </p:nvSpPr>
        <p:spPr>
          <a:xfrm>
            <a:off x="1105450" y="3761975"/>
            <a:ext cx="19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6" name="Google Shape;7206;p64"/>
          <p:cNvSpPr txBox="1"/>
          <p:nvPr>
            <p:ph hasCustomPrompt="1" idx="2" type="title"/>
          </p:nvPr>
        </p:nvSpPr>
        <p:spPr>
          <a:xfrm>
            <a:off x="3614688" y="2930500"/>
            <a:ext cx="1914600" cy="776700"/>
          </a:xfrm>
          <a:prstGeom prst="rect">
            <a:avLst/>
          </a:prstGeom>
          <a:solidFill>
            <a:schemeClr val="lt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207" name="Google Shape;7207;p64"/>
          <p:cNvSpPr txBox="1"/>
          <p:nvPr>
            <p:ph idx="3" type="subTitle"/>
          </p:nvPr>
        </p:nvSpPr>
        <p:spPr>
          <a:xfrm>
            <a:off x="3614725" y="3761976"/>
            <a:ext cx="19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8" name="Google Shape;7208;p64"/>
          <p:cNvSpPr txBox="1"/>
          <p:nvPr>
            <p:ph hasCustomPrompt="1" idx="4" type="title"/>
          </p:nvPr>
        </p:nvSpPr>
        <p:spPr>
          <a:xfrm>
            <a:off x="6124000" y="2930500"/>
            <a:ext cx="1914600" cy="776700"/>
          </a:xfrm>
          <a:prstGeom prst="rect">
            <a:avLst/>
          </a:prstGeom>
          <a:solidFill>
            <a:schemeClr val="accent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209" name="Google Shape;7209;p64"/>
          <p:cNvSpPr txBox="1"/>
          <p:nvPr>
            <p:ph idx="5" type="subTitle"/>
          </p:nvPr>
        </p:nvSpPr>
        <p:spPr>
          <a:xfrm>
            <a:off x="6124000" y="3761975"/>
            <a:ext cx="19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0" name="Google Shape;7210;p64"/>
          <p:cNvSpPr txBox="1"/>
          <p:nvPr>
            <p:ph idx="6"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_2">
    <p:spTree>
      <p:nvGrpSpPr>
        <p:cNvPr id="7211" name="Shape 7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12" name="Google Shape;7212;p65"/>
          <p:cNvGrpSpPr/>
          <p:nvPr/>
        </p:nvGrpSpPr>
        <p:grpSpPr>
          <a:xfrm flipH="1">
            <a:off x="-645607" y="-357136"/>
            <a:ext cx="10434721" cy="5486443"/>
            <a:chOff x="-642484" y="-343175"/>
            <a:chExt cx="10434721" cy="5486443"/>
          </a:xfrm>
        </p:grpSpPr>
        <p:sp>
          <p:nvSpPr>
            <p:cNvPr id="7213" name="Google Shape;7213;p65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14" name="Google Shape;7214;p65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7215" name="Google Shape;7215;p65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6" name="Google Shape;7216;p65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7" name="Google Shape;7217;p65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8" name="Google Shape;7218;p65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9" name="Google Shape;7219;p65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0" name="Google Shape;7220;p65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21" name="Google Shape;7221;p65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65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23" name="Google Shape;7223;p65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7224" name="Google Shape;7224;p65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5" name="Google Shape;7225;p65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6" name="Google Shape;7226;p65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7" name="Google Shape;7227;p65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8" name="Google Shape;7228;p65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9" name="Google Shape;7229;p65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30" name="Google Shape;7230;p65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65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32" name="Google Shape;7232;p65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7233" name="Google Shape;7233;p65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4" name="Google Shape;7234;p65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5" name="Google Shape;7235;p65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6" name="Google Shape;7236;p65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37" name="Google Shape;7237;p65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38" name="Google Shape;7238;p65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7239" name="Google Shape;7239;p6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0" name="Google Shape;7240;p6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1" name="Google Shape;7241;p6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2" name="Google Shape;7242;p6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3" name="Google Shape;7243;p6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4" name="Google Shape;7244;p6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5" name="Google Shape;7245;p6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6" name="Google Shape;7246;p6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7" name="Google Shape;7247;p6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8" name="Google Shape;7248;p6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9" name="Google Shape;7249;p6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0" name="Google Shape;7250;p6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1" name="Google Shape;7251;p6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2" name="Google Shape;7252;p6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3" name="Google Shape;7253;p6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4" name="Google Shape;7254;p6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5" name="Google Shape;7255;p6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6" name="Google Shape;7256;p6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7" name="Google Shape;7257;p6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8" name="Google Shape;7258;p6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59" name="Google Shape;7259;p65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65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65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65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63" name="Google Shape;7263;p65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7264" name="Google Shape;7264;p65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5" name="Google Shape;7265;p65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6" name="Google Shape;7266;p65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7" name="Google Shape;7267;p65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68" name="Google Shape;7268;p65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69" name="Google Shape;7269;p65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7270" name="Google Shape;7270;p65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7271" name="Google Shape;7271;p6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2" name="Google Shape;7272;p6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3" name="Google Shape;7273;p6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4" name="Google Shape;7274;p6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5" name="Google Shape;7275;p6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6" name="Google Shape;7276;p6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7" name="Google Shape;7277;p6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8" name="Google Shape;7278;p6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9" name="Google Shape;7279;p6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0" name="Google Shape;7280;p6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81" name="Google Shape;7281;p65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7282" name="Google Shape;7282;p6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3" name="Google Shape;7283;p6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84" name="Google Shape;7284;p65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7285" name="Google Shape;7285;p65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7286" name="Google Shape;7286;p6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7" name="Google Shape;7287;p6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8" name="Google Shape;7288;p6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9" name="Google Shape;7289;p6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0" name="Google Shape;7290;p6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1" name="Google Shape;7291;p6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2" name="Google Shape;7292;p6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3" name="Google Shape;7293;p6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4" name="Google Shape;7294;p6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5" name="Google Shape;7295;p6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96" name="Google Shape;7296;p65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7297" name="Google Shape;7297;p6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8" name="Google Shape;7298;p6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299" name="Google Shape;7299;p65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65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65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02" name="Google Shape;7302;p65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7303" name="Google Shape;7303;p6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4" name="Google Shape;7304;p6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5" name="Google Shape;7305;p6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6" name="Google Shape;7306;p6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7" name="Google Shape;7307;p6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8" name="Google Shape;7308;p6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9" name="Google Shape;7309;p6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0" name="Google Shape;7310;p6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1" name="Google Shape;7311;p6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2" name="Google Shape;7312;p6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3" name="Google Shape;7313;p6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4" name="Google Shape;7314;p6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5" name="Google Shape;7315;p6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6" name="Google Shape;7316;p6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7" name="Google Shape;7317;p6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8" name="Google Shape;7318;p6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9" name="Google Shape;7319;p6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0" name="Google Shape;7320;p6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1" name="Google Shape;7321;p6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2" name="Google Shape;7322;p6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23" name="Google Shape;7323;p65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24" name="Google Shape;7324;p65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7325" name="Google Shape;7325;p6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6" name="Google Shape;7326;p6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7" name="Google Shape;7327;p6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8" name="Google Shape;7328;p6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9" name="Google Shape;7329;p6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0" name="Google Shape;7330;p6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1" name="Google Shape;7331;p6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2" name="Google Shape;7332;p6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3" name="Google Shape;7333;p6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4" name="Google Shape;7334;p6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5" name="Google Shape;7335;p6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6" name="Google Shape;7336;p6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7" name="Google Shape;7337;p6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8" name="Google Shape;7338;p6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9" name="Google Shape;7339;p6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0" name="Google Shape;7340;p6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1" name="Google Shape;7341;p6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2" name="Google Shape;7342;p6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3" name="Google Shape;7343;p6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4" name="Google Shape;7344;p6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45" name="Google Shape;7345;p65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7346" name="Google Shape;7346;p6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7" name="Google Shape;7347;p6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8" name="Google Shape;7348;p6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9" name="Google Shape;7349;p6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0" name="Google Shape;7350;p6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1" name="Google Shape;7351;p6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2" name="Google Shape;7352;p6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3" name="Google Shape;7353;p6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4" name="Google Shape;7354;p65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5" name="Google Shape;7355;p65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6" name="Google Shape;7356;p65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7" name="Google Shape;7357;p65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8" name="Google Shape;7358;p6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9" name="Google Shape;7359;p6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0" name="Google Shape;7360;p6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1" name="Google Shape;7361;p6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2" name="Google Shape;7362;p6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3" name="Google Shape;7363;p6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4" name="Google Shape;7364;p6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5" name="Google Shape;7365;p6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66" name="Google Shape;7366;p65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7367" name="Google Shape;7367;p65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7368" name="Google Shape;7368;p65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9" name="Google Shape;7369;p65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0" name="Google Shape;7370;p65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1" name="Google Shape;7371;p65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372" name="Google Shape;7372;p65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3" name="Google Shape;7373;p65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374" name="Google Shape;7374;p65"/>
          <p:cNvSpPr/>
          <p:nvPr/>
        </p:nvSpPr>
        <p:spPr>
          <a:xfrm flipH="1">
            <a:off x="599629" y="421939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5" name="Google Shape;7375;p65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6" name="Google Shape;7376;p6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77" name="Google Shape;7377;p65"/>
          <p:cNvSpPr/>
          <p:nvPr/>
        </p:nvSpPr>
        <p:spPr>
          <a:xfrm>
            <a:off x="500575" y="4738851"/>
            <a:ext cx="300300" cy="1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_1">
    <p:spTree>
      <p:nvGrpSpPr>
        <p:cNvPr id="7378" name="Shape 7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79" name="Google Shape;7379;p66"/>
          <p:cNvGrpSpPr/>
          <p:nvPr/>
        </p:nvGrpSpPr>
        <p:grpSpPr>
          <a:xfrm rot="10800000">
            <a:off x="-649628" y="-10803"/>
            <a:ext cx="10434721" cy="5486443"/>
            <a:chOff x="-642484" y="-343175"/>
            <a:chExt cx="10434721" cy="5486443"/>
          </a:xfrm>
        </p:grpSpPr>
        <p:sp>
          <p:nvSpPr>
            <p:cNvPr id="7380" name="Google Shape;7380;p66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81" name="Google Shape;7381;p66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7382" name="Google Shape;7382;p66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3" name="Google Shape;7383;p66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4" name="Google Shape;7384;p66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5" name="Google Shape;7385;p66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6" name="Google Shape;7386;p66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7" name="Google Shape;7387;p66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88" name="Google Shape;7388;p66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66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90" name="Google Shape;7390;p66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7391" name="Google Shape;7391;p66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2" name="Google Shape;7392;p66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3" name="Google Shape;7393;p66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4" name="Google Shape;7394;p66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5" name="Google Shape;7395;p66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6" name="Google Shape;7396;p66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97" name="Google Shape;7397;p66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66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99" name="Google Shape;7399;p66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7400" name="Google Shape;7400;p66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1" name="Google Shape;7401;p66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2" name="Google Shape;7402;p66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3" name="Google Shape;7403;p66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04" name="Google Shape;7404;p66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05" name="Google Shape;7405;p66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7406" name="Google Shape;7406;p6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7" name="Google Shape;7407;p6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8" name="Google Shape;7408;p6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9" name="Google Shape;7409;p6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0" name="Google Shape;7410;p6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1" name="Google Shape;7411;p6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2" name="Google Shape;7412;p6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3" name="Google Shape;7413;p6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4" name="Google Shape;7414;p6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5" name="Google Shape;7415;p6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6" name="Google Shape;7416;p6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7" name="Google Shape;7417;p6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8" name="Google Shape;7418;p6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9" name="Google Shape;7419;p6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0" name="Google Shape;7420;p6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1" name="Google Shape;7421;p6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2" name="Google Shape;7422;p6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3" name="Google Shape;7423;p6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4" name="Google Shape;7424;p6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5" name="Google Shape;7425;p6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26" name="Google Shape;7426;p66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66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66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66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30" name="Google Shape;7430;p66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7431" name="Google Shape;7431;p66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2" name="Google Shape;7432;p66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3" name="Google Shape;7433;p66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4" name="Google Shape;7434;p66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35" name="Google Shape;7435;p66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36" name="Google Shape;7436;p66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7437" name="Google Shape;7437;p66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7438" name="Google Shape;7438;p66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39" name="Google Shape;7439;p66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0" name="Google Shape;7440;p66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1" name="Google Shape;7441;p66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2" name="Google Shape;7442;p6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3" name="Google Shape;7443;p6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4" name="Google Shape;7444;p66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5" name="Google Shape;7445;p66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6" name="Google Shape;7446;p66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7" name="Google Shape;7447;p66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48" name="Google Shape;7448;p66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7449" name="Google Shape;7449;p6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0" name="Google Shape;7450;p6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451" name="Google Shape;7451;p66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7452" name="Google Shape;7452;p66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7453" name="Google Shape;7453;p66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4" name="Google Shape;7454;p66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5" name="Google Shape;7455;p66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6" name="Google Shape;7456;p66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7" name="Google Shape;7457;p6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8" name="Google Shape;7458;p6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9" name="Google Shape;7459;p66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0" name="Google Shape;7460;p66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1" name="Google Shape;7461;p66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2" name="Google Shape;7462;p66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63" name="Google Shape;7463;p66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7464" name="Google Shape;7464;p6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5" name="Google Shape;7465;p6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466" name="Google Shape;7466;p66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66"/>
            <p:cNvSpPr/>
            <p:nvPr/>
          </p:nvSpPr>
          <p:spPr>
            <a:xfrm>
              <a:off x="-39345" y="-58357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66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69" name="Google Shape;7469;p66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7470" name="Google Shape;7470;p6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1" name="Google Shape;7471;p6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2" name="Google Shape;7472;p6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3" name="Google Shape;7473;p6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4" name="Google Shape;7474;p6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5" name="Google Shape;7475;p6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6" name="Google Shape;7476;p6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7" name="Google Shape;7477;p6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8" name="Google Shape;7478;p6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9" name="Google Shape;7479;p6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0" name="Google Shape;7480;p6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1" name="Google Shape;7481;p6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2" name="Google Shape;7482;p6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3" name="Google Shape;7483;p6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4" name="Google Shape;7484;p6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5" name="Google Shape;7485;p6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6" name="Google Shape;7486;p6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7" name="Google Shape;7487;p6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8" name="Google Shape;7488;p6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9" name="Google Shape;7489;p6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90" name="Google Shape;7490;p66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91" name="Google Shape;7491;p66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7492" name="Google Shape;7492;p6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3" name="Google Shape;7493;p6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4" name="Google Shape;7494;p6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5" name="Google Shape;7495;p6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6" name="Google Shape;7496;p6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7" name="Google Shape;7497;p6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8" name="Google Shape;7498;p6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9" name="Google Shape;7499;p6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0" name="Google Shape;7500;p6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1" name="Google Shape;7501;p6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2" name="Google Shape;7502;p6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3" name="Google Shape;7503;p6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4" name="Google Shape;7504;p6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5" name="Google Shape;7505;p6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6" name="Google Shape;7506;p6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7" name="Google Shape;7507;p6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8" name="Google Shape;7508;p6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9" name="Google Shape;7509;p6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0" name="Google Shape;7510;p6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1" name="Google Shape;7511;p6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12" name="Google Shape;7512;p66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7513" name="Google Shape;7513;p6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4" name="Google Shape;7514;p6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5" name="Google Shape;7515;p6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6" name="Google Shape;7516;p6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7" name="Google Shape;7517;p6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8" name="Google Shape;7518;p6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9" name="Google Shape;7519;p6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0" name="Google Shape;7520;p6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1" name="Google Shape;7521;p6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2" name="Google Shape;7522;p6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3" name="Google Shape;7523;p6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4" name="Google Shape;7524;p6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5" name="Google Shape;7525;p6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6" name="Google Shape;7526;p6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7" name="Google Shape;7527;p6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8" name="Google Shape;7528;p6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9" name="Google Shape;7529;p6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0" name="Google Shape;7530;p6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1" name="Google Shape;7531;p6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2" name="Google Shape;7532;p6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33" name="Google Shape;7533;p66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7534" name="Google Shape;7534;p66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7535" name="Google Shape;7535;p66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6" name="Google Shape;7536;p66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7" name="Google Shape;7537;p66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8" name="Google Shape;7538;p66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539" name="Google Shape;7539;p66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0" name="Google Shape;7540;p66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541" name="Google Shape;7541;p66"/>
          <p:cNvSpPr/>
          <p:nvPr/>
        </p:nvSpPr>
        <p:spPr>
          <a:xfrm rot="10800000">
            <a:off x="595609" y="424865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2" name="Google Shape;7542;p66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3" name="Google Shape;7543;p6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7544" name="Shape 7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5" name="Google Shape;7545;p67"/>
          <p:cNvGrpSpPr/>
          <p:nvPr/>
        </p:nvGrpSpPr>
        <p:grpSpPr>
          <a:xfrm flipH="1" rot="10800000">
            <a:off x="-643800" y="10771"/>
            <a:ext cx="10434721" cy="5486443"/>
            <a:chOff x="-642484" y="-343175"/>
            <a:chExt cx="10434721" cy="5486443"/>
          </a:xfrm>
        </p:grpSpPr>
        <p:sp>
          <p:nvSpPr>
            <p:cNvPr id="7546" name="Google Shape;7546;p67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47" name="Google Shape;7547;p67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7548" name="Google Shape;7548;p67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9" name="Google Shape;7549;p67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0" name="Google Shape;7550;p67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1" name="Google Shape;7551;p67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2" name="Google Shape;7552;p67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3" name="Google Shape;7553;p67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54" name="Google Shape;7554;p67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67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56" name="Google Shape;7556;p67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7557" name="Google Shape;7557;p67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8" name="Google Shape;7558;p67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9" name="Google Shape;7559;p67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0" name="Google Shape;7560;p67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1" name="Google Shape;7561;p67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2" name="Google Shape;7562;p67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63" name="Google Shape;7563;p67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67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65" name="Google Shape;7565;p67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7566" name="Google Shape;7566;p67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7" name="Google Shape;7567;p67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8" name="Google Shape;7568;p67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9" name="Google Shape;7569;p67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70" name="Google Shape;7570;p67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71" name="Google Shape;7571;p67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7572" name="Google Shape;7572;p6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3" name="Google Shape;7573;p6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4" name="Google Shape;7574;p6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5" name="Google Shape;7575;p6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6" name="Google Shape;7576;p6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7" name="Google Shape;7577;p6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8" name="Google Shape;7578;p6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9" name="Google Shape;7579;p6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0" name="Google Shape;7580;p6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1" name="Google Shape;7581;p6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2" name="Google Shape;7582;p6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3" name="Google Shape;7583;p6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4" name="Google Shape;7584;p6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5" name="Google Shape;7585;p6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6" name="Google Shape;7586;p6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7" name="Google Shape;7587;p6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8" name="Google Shape;7588;p6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9" name="Google Shape;7589;p6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0" name="Google Shape;7590;p6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1" name="Google Shape;7591;p6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92" name="Google Shape;7592;p67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67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67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67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96" name="Google Shape;7596;p67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7597" name="Google Shape;7597;p67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8" name="Google Shape;7598;p67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9" name="Google Shape;7599;p67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0" name="Google Shape;7600;p67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01" name="Google Shape;7601;p67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02" name="Google Shape;7602;p67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7603" name="Google Shape;7603;p67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7604" name="Google Shape;7604;p6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5" name="Google Shape;7605;p6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6" name="Google Shape;7606;p6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7" name="Google Shape;7607;p6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8" name="Google Shape;7608;p6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9" name="Google Shape;7609;p6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0" name="Google Shape;7610;p6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1" name="Google Shape;7611;p6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2" name="Google Shape;7612;p6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3" name="Google Shape;7613;p6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14" name="Google Shape;7614;p67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7615" name="Google Shape;7615;p6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6" name="Google Shape;7616;p6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17" name="Google Shape;7617;p67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7618" name="Google Shape;7618;p67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7619" name="Google Shape;7619;p6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0" name="Google Shape;7620;p6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1" name="Google Shape;7621;p6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2" name="Google Shape;7622;p6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3" name="Google Shape;7623;p6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4" name="Google Shape;7624;p6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5" name="Google Shape;7625;p6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6" name="Google Shape;7626;p6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7" name="Google Shape;7627;p6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8" name="Google Shape;7628;p6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29" name="Google Shape;7629;p67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7630" name="Google Shape;7630;p6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1" name="Google Shape;7631;p6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632" name="Google Shape;7632;p67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67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67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35" name="Google Shape;7635;p67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7636" name="Google Shape;7636;p6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7" name="Google Shape;7637;p6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8" name="Google Shape;7638;p6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9" name="Google Shape;7639;p6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0" name="Google Shape;7640;p6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1" name="Google Shape;7641;p6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2" name="Google Shape;7642;p6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3" name="Google Shape;7643;p6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4" name="Google Shape;7644;p6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5" name="Google Shape;7645;p6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6" name="Google Shape;7646;p6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7" name="Google Shape;7647;p6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8" name="Google Shape;7648;p6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9" name="Google Shape;7649;p6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0" name="Google Shape;7650;p6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1" name="Google Shape;7651;p6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2" name="Google Shape;7652;p6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3" name="Google Shape;7653;p6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4" name="Google Shape;7654;p6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5" name="Google Shape;7655;p6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56" name="Google Shape;7656;p67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57" name="Google Shape;7657;p67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7658" name="Google Shape;7658;p6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9" name="Google Shape;7659;p6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0" name="Google Shape;7660;p6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1" name="Google Shape;7661;p6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2" name="Google Shape;7662;p6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3" name="Google Shape;7663;p6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4" name="Google Shape;7664;p6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5" name="Google Shape;7665;p6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6" name="Google Shape;7666;p6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7" name="Google Shape;7667;p6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8" name="Google Shape;7668;p6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9" name="Google Shape;7669;p6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0" name="Google Shape;7670;p6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1" name="Google Shape;7671;p6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2" name="Google Shape;7672;p6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3" name="Google Shape;7673;p6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4" name="Google Shape;7674;p6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5" name="Google Shape;7675;p6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6" name="Google Shape;7676;p6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7" name="Google Shape;7677;p6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78" name="Google Shape;7678;p67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7679" name="Google Shape;7679;p6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0" name="Google Shape;7680;p6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1" name="Google Shape;7681;p6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2" name="Google Shape;7682;p6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3" name="Google Shape;7683;p6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4" name="Google Shape;7684;p6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5" name="Google Shape;7685;p6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6" name="Google Shape;7686;p6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7" name="Google Shape;7687;p6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8" name="Google Shape;7688;p6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9" name="Google Shape;7689;p6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0" name="Google Shape;7690;p6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1" name="Google Shape;7691;p6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2" name="Google Shape;7692;p6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3" name="Google Shape;7693;p6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4" name="Google Shape;7694;p6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5" name="Google Shape;7695;p6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6" name="Google Shape;7696;p6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7" name="Google Shape;7697;p6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8" name="Google Shape;7698;p6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99" name="Google Shape;7699;p67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7700" name="Google Shape;7700;p67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7701" name="Google Shape;7701;p67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2" name="Google Shape;7702;p67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3" name="Google Shape;7703;p67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4" name="Google Shape;7704;p67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705" name="Google Shape;7705;p67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6" name="Google Shape;7706;p67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707" name="Google Shape;7707;p67"/>
          <p:cNvSpPr/>
          <p:nvPr/>
        </p:nvSpPr>
        <p:spPr>
          <a:xfrm flipH="1" rot="10800000">
            <a:off x="595684" y="424191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8" name="Google Shape;7708;p67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9" name="Google Shape;7709;p67"/>
          <p:cNvSpPr txBox="1"/>
          <p:nvPr>
            <p:ph type="title"/>
          </p:nvPr>
        </p:nvSpPr>
        <p:spPr>
          <a:xfrm>
            <a:off x="720000" y="535000"/>
            <a:ext cx="7704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7710" name="Shape 7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11" name="Google Shape;7711;p68"/>
          <p:cNvGrpSpPr/>
          <p:nvPr/>
        </p:nvGrpSpPr>
        <p:grpSpPr>
          <a:xfrm>
            <a:off x="-617006" y="-443620"/>
            <a:ext cx="10375344" cy="6401112"/>
            <a:chOff x="-617006" y="-443620"/>
            <a:chExt cx="10375344" cy="6401112"/>
          </a:xfrm>
        </p:grpSpPr>
        <p:sp>
          <p:nvSpPr>
            <p:cNvPr id="7712" name="Google Shape;7712;p68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68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68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15" name="Google Shape;7715;p68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7716" name="Google Shape;7716;p6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7" name="Google Shape;7717;p6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8" name="Google Shape;7718;p6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9" name="Google Shape;7719;p6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0" name="Google Shape;7720;p6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1" name="Google Shape;7721;p6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2" name="Google Shape;7722;p6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23" name="Google Shape;7723;p68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68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68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68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68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68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68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68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31" name="Google Shape;7731;p68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7732" name="Google Shape;7732;p6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3" name="Google Shape;7733;p6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4" name="Google Shape;7734;p6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5" name="Google Shape;7735;p6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6" name="Google Shape;7736;p6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7" name="Google Shape;7737;p6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8" name="Google Shape;7738;p6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39" name="Google Shape;7739;p68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7740" name="Google Shape;7740;p68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7741" name="Google Shape;7741;p68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742" name="Google Shape;7742;p68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7743" name="Google Shape;7743;p68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44" name="Google Shape;7744;p68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45" name="Google Shape;7745;p68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46" name="Google Shape;7746;p68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7747" name="Google Shape;7747;p68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48" name="Google Shape;7748;p68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7749" name="Google Shape;7749;p68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7750" name="Google Shape;7750;p68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751" name="Google Shape;7751;p68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7752" name="Google Shape;7752;p68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53" name="Google Shape;7753;p68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54" name="Google Shape;7754;p68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55" name="Google Shape;7755;p68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7756" name="Google Shape;7756;p68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57" name="Google Shape;7757;p68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58" name="Google Shape;7758;p68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7759" name="Google Shape;7759;p6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0" name="Google Shape;7760;p6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1" name="Google Shape;7761;p6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2" name="Google Shape;7762;p6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3" name="Google Shape;7763;p6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4" name="Google Shape;7764;p6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5" name="Google Shape;7765;p6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66" name="Google Shape;7766;p68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7767" name="Google Shape;7767;p68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8" name="Google Shape;7768;p68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9" name="Google Shape;7769;p68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0" name="Google Shape;7770;p68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1" name="Google Shape;7771;p68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2" name="Google Shape;7772;p68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73" name="Google Shape;7773;p68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7774" name="Google Shape;7774;p68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5" name="Google Shape;7775;p68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6" name="Google Shape;7776;p68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7" name="Google Shape;7777;p68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8" name="Google Shape;7778;p68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9" name="Google Shape;7779;p68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80" name="Google Shape;7780;p68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7781" name="Google Shape;7781;p6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2" name="Google Shape;7782;p6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3" name="Google Shape;7783;p6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4" name="Google Shape;7784;p6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5" name="Google Shape;7785;p6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6" name="Google Shape;7786;p6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7" name="Google Shape;7787;p6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88" name="Google Shape;7788;p68"/>
            <p:cNvSpPr/>
            <p:nvPr/>
          </p:nvSpPr>
          <p:spPr>
            <a:xfrm flipH="1" rot="-5400000">
              <a:off x="3115771" y="4711105"/>
              <a:ext cx="824548" cy="731238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89" name="Google Shape;7789;p68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7790" name="Google Shape;7790;p6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1" name="Google Shape;7791;p6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2" name="Google Shape;7792;p6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3" name="Google Shape;7793;p6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4" name="Google Shape;7794;p6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5" name="Google Shape;7795;p6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6" name="Google Shape;7796;p6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7" name="Google Shape;7797;p6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8" name="Google Shape;7798;p6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9" name="Google Shape;7799;p68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0" name="Google Shape;7800;p6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1" name="Google Shape;7801;p6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2" name="Google Shape;7802;p6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3" name="Google Shape;7803;p6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4" name="Google Shape;7804;p6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05" name="Google Shape;7805;p68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7806" name="Google Shape;7806;p6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7" name="Google Shape;7807;p6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8" name="Google Shape;7808;p6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9" name="Google Shape;7809;p6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0" name="Google Shape;7810;p6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1" name="Google Shape;7811;p6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2" name="Google Shape;7812;p6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3" name="Google Shape;7813;p6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4" name="Google Shape;7814;p6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5" name="Google Shape;7815;p68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6" name="Google Shape;7816;p6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7" name="Google Shape;7817;p6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8" name="Google Shape;7818;p6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9" name="Google Shape;7819;p6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0" name="Google Shape;7820;p6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21" name="Google Shape;7821;p68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7822" name="Google Shape;7822;p6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3" name="Google Shape;7823;p6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4" name="Google Shape;7824;p6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5" name="Google Shape;7825;p6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6" name="Google Shape;7826;p6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7" name="Google Shape;7827;p6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8" name="Google Shape;7828;p6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9" name="Google Shape;7829;p6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0" name="Google Shape;7830;p6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1" name="Google Shape;7831;p68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2" name="Google Shape;7832;p6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3" name="Google Shape;7833;p6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4" name="Google Shape;7834;p6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5" name="Google Shape;7835;p6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6" name="Google Shape;7836;p6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37" name="Google Shape;7837;p68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7838" name="Google Shape;7838;p68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7839" name="Google Shape;7839;p68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0" name="Google Shape;7840;p68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1" name="Google Shape;7841;p68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2" name="Google Shape;7842;p68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3" name="Google Shape;7843;p6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4" name="Google Shape;7844;p68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5" name="Google Shape;7845;p68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6" name="Google Shape;7846;p68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7" name="Google Shape;7847;p68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8" name="Google Shape;7848;p6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49" name="Google Shape;7849;p68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7850" name="Google Shape;7850;p6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1" name="Google Shape;7851;p6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52" name="Google Shape;7852;p68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7853" name="Google Shape;7853;p68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7854" name="Google Shape;7854;p68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5" name="Google Shape;7855;p68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6" name="Google Shape;7856;p68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7" name="Google Shape;7857;p68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8" name="Google Shape;7858;p6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9" name="Google Shape;7859;p68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0" name="Google Shape;7860;p68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1" name="Google Shape;7861;p68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2" name="Google Shape;7862;p68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3" name="Google Shape;7863;p6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64" name="Google Shape;7864;p68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7865" name="Google Shape;7865;p6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6" name="Google Shape;7866;p6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867" name="Google Shape;7867;p68"/>
          <p:cNvSpPr/>
          <p:nvPr/>
        </p:nvSpPr>
        <p:spPr>
          <a:xfrm rot="10800000">
            <a:off x="596625" y="425200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8" name="Google Shape;7868;p68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9" name="Google Shape;7869;p68"/>
          <p:cNvSpPr txBox="1"/>
          <p:nvPr>
            <p:ph type="title"/>
          </p:nvPr>
        </p:nvSpPr>
        <p:spPr>
          <a:xfrm>
            <a:off x="720000" y="535000"/>
            <a:ext cx="7704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7870" name="Shape 7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1" name="Google Shape;7871;p69"/>
          <p:cNvGrpSpPr/>
          <p:nvPr/>
        </p:nvGrpSpPr>
        <p:grpSpPr>
          <a:xfrm rot="10800000">
            <a:off x="-615669" y="-814406"/>
            <a:ext cx="10375344" cy="6401112"/>
            <a:chOff x="-617006" y="-443620"/>
            <a:chExt cx="10375344" cy="6401112"/>
          </a:xfrm>
        </p:grpSpPr>
        <p:sp>
          <p:nvSpPr>
            <p:cNvPr id="7872" name="Google Shape;7872;p69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69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69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75" name="Google Shape;7875;p69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7876" name="Google Shape;7876;p6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7" name="Google Shape;7877;p6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8" name="Google Shape;7878;p6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9" name="Google Shape;7879;p6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0" name="Google Shape;7880;p6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1" name="Google Shape;7881;p6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2" name="Google Shape;7882;p6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83" name="Google Shape;7883;p69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69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69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69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69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69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69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69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91" name="Google Shape;7891;p69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7892" name="Google Shape;7892;p6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3" name="Google Shape;7893;p6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4" name="Google Shape;7894;p6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5" name="Google Shape;7895;p6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6" name="Google Shape;7896;p6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7" name="Google Shape;7897;p6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8" name="Google Shape;7898;p6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99" name="Google Shape;7899;p69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7900" name="Google Shape;7900;p6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7901" name="Google Shape;7901;p6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902" name="Google Shape;7902;p6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7903" name="Google Shape;7903;p6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04" name="Google Shape;7904;p6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05" name="Google Shape;7905;p6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06" name="Google Shape;7906;p6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7907" name="Google Shape;7907;p6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08" name="Google Shape;7908;p69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7909" name="Google Shape;7909;p6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7910" name="Google Shape;7910;p6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911" name="Google Shape;7911;p6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7912" name="Google Shape;7912;p6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13" name="Google Shape;7913;p6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14" name="Google Shape;7914;p6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15" name="Google Shape;7915;p6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7916" name="Google Shape;7916;p6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917" name="Google Shape;7917;p69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18" name="Google Shape;7918;p69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7919" name="Google Shape;7919;p6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0" name="Google Shape;7920;p6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1" name="Google Shape;7921;p6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2" name="Google Shape;7922;p6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3" name="Google Shape;7923;p6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4" name="Google Shape;7924;p6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5" name="Google Shape;7925;p6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26" name="Google Shape;7926;p69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7927" name="Google Shape;7927;p6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8" name="Google Shape;7928;p6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9" name="Google Shape;7929;p6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0" name="Google Shape;7930;p6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1" name="Google Shape;7931;p6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2" name="Google Shape;7932;p6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33" name="Google Shape;7933;p69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7934" name="Google Shape;7934;p6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5" name="Google Shape;7935;p6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6" name="Google Shape;7936;p6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7" name="Google Shape;7937;p6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8" name="Google Shape;7938;p6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9" name="Google Shape;7939;p6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40" name="Google Shape;7940;p69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7941" name="Google Shape;7941;p6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2" name="Google Shape;7942;p6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3" name="Google Shape;7943;p6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4" name="Google Shape;7944;p6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5" name="Google Shape;7945;p6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6" name="Google Shape;7946;p6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7" name="Google Shape;7947;p6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948" name="Google Shape;7948;p69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49" name="Google Shape;7949;p69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7950" name="Google Shape;7950;p6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1" name="Google Shape;7951;p6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2" name="Google Shape;7952;p6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3" name="Google Shape;7953;p6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4" name="Google Shape;7954;p6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5" name="Google Shape;7955;p6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6" name="Google Shape;7956;p6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7" name="Google Shape;7957;p6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8" name="Google Shape;7958;p6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9" name="Google Shape;7959;p6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0" name="Google Shape;7960;p6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1" name="Google Shape;7961;p6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2" name="Google Shape;7962;p6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3" name="Google Shape;7963;p6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4" name="Google Shape;7964;p6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65" name="Google Shape;7965;p69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7966" name="Google Shape;7966;p6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7" name="Google Shape;7967;p6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8" name="Google Shape;7968;p6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9" name="Google Shape;7969;p6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0" name="Google Shape;7970;p6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1" name="Google Shape;7971;p6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2" name="Google Shape;7972;p6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3" name="Google Shape;7973;p6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4" name="Google Shape;7974;p6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5" name="Google Shape;7975;p6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6" name="Google Shape;7976;p6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7" name="Google Shape;7977;p6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8" name="Google Shape;7978;p6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9" name="Google Shape;7979;p6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0" name="Google Shape;7980;p6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81" name="Google Shape;7981;p69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7982" name="Google Shape;7982;p6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3" name="Google Shape;7983;p6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4" name="Google Shape;7984;p6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5" name="Google Shape;7985;p6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6" name="Google Shape;7986;p6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7" name="Google Shape;7987;p6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8" name="Google Shape;7988;p6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9" name="Google Shape;7989;p6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0" name="Google Shape;7990;p6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1" name="Google Shape;7991;p6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2" name="Google Shape;7992;p6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3" name="Google Shape;7993;p6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4" name="Google Shape;7994;p6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5" name="Google Shape;7995;p6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6" name="Google Shape;7996;p6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97" name="Google Shape;7997;p69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7998" name="Google Shape;7998;p6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7999" name="Google Shape;7999;p6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0" name="Google Shape;8000;p6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1" name="Google Shape;8001;p6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2" name="Google Shape;8002;p6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3" name="Google Shape;8003;p6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4" name="Google Shape;8004;p6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6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6" name="Google Shape;8006;p6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7" name="Google Shape;8007;p6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6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9" name="Google Shape;8009;p6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8010" name="Google Shape;8010;p6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6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012" name="Google Shape;8012;p69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8013" name="Google Shape;8013;p6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8014" name="Google Shape;8014;p6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5" name="Google Shape;8015;p6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6" name="Google Shape;8016;p6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6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8" name="Google Shape;8018;p6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9" name="Google Shape;8019;p6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0" name="Google Shape;8020;p6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1" name="Google Shape;8021;p6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2" name="Google Shape;8022;p6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6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4" name="Google Shape;8024;p6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8025" name="Google Shape;8025;p6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6" name="Google Shape;8026;p6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027" name="Google Shape;8027;p69"/>
          <p:cNvSpPr/>
          <p:nvPr/>
        </p:nvSpPr>
        <p:spPr>
          <a:xfrm>
            <a:off x="596700" y="425676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8" name="Google Shape;8028;p69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9" name="Google Shape;8029;p69"/>
          <p:cNvSpPr txBox="1"/>
          <p:nvPr>
            <p:ph type="ctrTitle"/>
          </p:nvPr>
        </p:nvSpPr>
        <p:spPr>
          <a:xfrm>
            <a:off x="2430000" y="611200"/>
            <a:ext cx="42840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030" name="Google Shape;8030;p69"/>
          <p:cNvSpPr txBox="1"/>
          <p:nvPr>
            <p:ph idx="1" type="subTitle"/>
          </p:nvPr>
        </p:nvSpPr>
        <p:spPr>
          <a:xfrm>
            <a:off x="2425050" y="2028400"/>
            <a:ext cx="4293900" cy="13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1" name="Google Shape;8031;p69"/>
          <p:cNvSpPr txBox="1"/>
          <p:nvPr/>
        </p:nvSpPr>
        <p:spPr>
          <a:xfrm>
            <a:off x="2779350" y="3438500"/>
            <a:ext cx="35853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CREDITS:</a:t>
            </a:r>
            <a:r>
              <a:rPr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,</a:t>
            </a:r>
            <a:r>
              <a:rPr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including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,</a:t>
            </a:r>
            <a:r>
              <a:rPr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and infographics &amp;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8032" name="Shape 8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33" name="Google Shape;8033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34" name="Google Shape;8034;p70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5" name="Google Shape;8035;p70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8036" name="Shape 8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37" name="Google Shape;8037;p7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38" name="Google Shape;8038;p71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9" name="Google Shape;8039;p71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2">
    <p:spTree>
      <p:nvGrpSpPr>
        <p:cNvPr id="8040" name="Shape 8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41" name="Google Shape;8041;p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" y="0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42" name="Google Shape;8042;p72"/>
          <p:cNvSpPr/>
          <p:nvPr/>
        </p:nvSpPr>
        <p:spPr>
          <a:xfrm>
            <a:off x="597000" y="1008450"/>
            <a:ext cx="7950000" cy="31266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3" name="Google Shape;8043;p72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047" name="Shape 8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48" name="Google Shape;8048;p74"/>
          <p:cNvGrpSpPr/>
          <p:nvPr/>
        </p:nvGrpSpPr>
        <p:grpSpPr>
          <a:xfrm>
            <a:off x="-42362" y="-175031"/>
            <a:ext cx="9461688" cy="5504974"/>
            <a:chOff x="-42362" y="-175031"/>
            <a:chExt cx="9461688" cy="5504974"/>
          </a:xfrm>
        </p:grpSpPr>
        <p:grpSp>
          <p:nvGrpSpPr>
            <p:cNvPr id="8049" name="Google Shape;8049;p74"/>
            <p:cNvGrpSpPr/>
            <p:nvPr/>
          </p:nvGrpSpPr>
          <p:grpSpPr>
            <a:xfrm>
              <a:off x="5197186" y="72872"/>
              <a:ext cx="1047744" cy="1047680"/>
              <a:chOff x="2058513" y="5280413"/>
              <a:chExt cx="815175" cy="815125"/>
            </a:xfrm>
          </p:grpSpPr>
          <p:sp>
            <p:nvSpPr>
              <p:cNvPr id="8050" name="Google Shape;8050;p74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1" name="Google Shape;8051;p74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2" name="Google Shape;8052;p74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3" name="Google Shape;8053;p74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4" name="Google Shape;8054;p74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5" name="Google Shape;8055;p74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56" name="Google Shape;8056;p74"/>
            <p:cNvSpPr/>
            <p:nvPr/>
          </p:nvSpPr>
          <p:spPr>
            <a:xfrm>
              <a:off x="7845813" y="361938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74"/>
            <p:cNvSpPr/>
            <p:nvPr/>
          </p:nvSpPr>
          <p:spPr>
            <a:xfrm>
              <a:off x="8476602" y="1000220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58" name="Google Shape;8058;p74"/>
            <p:cNvGrpSpPr/>
            <p:nvPr/>
          </p:nvGrpSpPr>
          <p:grpSpPr>
            <a:xfrm>
              <a:off x="8493992" y="1646196"/>
              <a:ext cx="603550" cy="1224500"/>
              <a:chOff x="3318525" y="1943475"/>
              <a:chExt cx="603550" cy="1224500"/>
            </a:xfrm>
          </p:grpSpPr>
          <p:sp>
            <p:nvSpPr>
              <p:cNvPr id="8059" name="Google Shape;8059;p7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0" name="Google Shape;8060;p7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1" name="Google Shape;8061;p7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2" name="Google Shape;8062;p7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63" name="Google Shape;8063;p74"/>
            <p:cNvSpPr/>
            <p:nvPr/>
          </p:nvSpPr>
          <p:spPr>
            <a:xfrm>
              <a:off x="7838700" y="4155850"/>
              <a:ext cx="939832" cy="95634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74"/>
            <p:cNvSpPr/>
            <p:nvPr/>
          </p:nvSpPr>
          <p:spPr>
            <a:xfrm>
              <a:off x="1307400" y="448162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74"/>
            <p:cNvSpPr/>
            <p:nvPr/>
          </p:nvSpPr>
          <p:spPr>
            <a:xfrm>
              <a:off x="2576425" y="4478525"/>
              <a:ext cx="316672" cy="63744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74"/>
            <p:cNvSpPr/>
            <p:nvPr/>
          </p:nvSpPr>
          <p:spPr>
            <a:xfrm>
              <a:off x="38450" y="38700"/>
              <a:ext cx="1267044" cy="64026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67" name="Google Shape;8067;p74"/>
            <p:cNvGrpSpPr/>
            <p:nvPr/>
          </p:nvGrpSpPr>
          <p:grpSpPr>
            <a:xfrm>
              <a:off x="770638" y="137225"/>
              <a:ext cx="438925" cy="438850"/>
              <a:chOff x="776800" y="137225"/>
              <a:chExt cx="438925" cy="438850"/>
            </a:xfrm>
          </p:grpSpPr>
          <p:sp>
            <p:nvSpPr>
              <p:cNvPr id="8068" name="Google Shape;8068;p74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9" name="Google Shape;8069;p74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0" name="Google Shape;8070;p74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1" name="Google Shape;8071;p74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2" name="Google Shape;8072;p74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3" name="Google Shape;8073;p7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4" name="Google Shape;8074;p7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5" name="Google Shape;8075;p7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6" name="Google Shape;8076;p7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7" name="Google Shape;8077;p7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8" name="Google Shape;8078;p7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9" name="Google Shape;8079;p7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0" name="Google Shape;8080;p7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1" name="Google Shape;8081;p7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2" name="Google Shape;8082;p7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3" name="Google Shape;8083;p7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4" name="Google Shape;8084;p7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5" name="Google Shape;8085;p7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6" name="Google Shape;8086;p7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7" name="Google Shape;8087;p7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8" name="Google Shape;8088;p74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9" name="Google Shape;8089;p74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0" name="Google Shape;8090;p74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1" name="Google Shape;8091;p74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2" name="Google Shape;8092;p74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93" name="Google Shape;8093;p74"/>
            <p:cNvGrpSpPr/>
            <p:nvPr/>
          </p:nvGrpSpPr>
          <p:grpSpPr>
            <a:xfrm>
              <a:off x="7839084" y="2898798"/>
              <a:ext cx="1282608" cy="316752"/>
              <a:chOff x="4048825" y="7037925"/>
              <a:chExt cx="1241875" cy="310450"/>
            </a:xfrm>
          </p:grpSpPr>
          <p:sp>
            <p:nvSpPr>
              <p:cNvPr id="8094" name="Google Shape;8094;p74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5" name="Google Shape;8095;p74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6" name="Google Shape;8096;p74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7" name="Google Shape;8097;p74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8" name="Google Shape;8098;p74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9" name="Google Shape;8099;p74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0" name="Google Shape;8100;p74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1" name="Google Shape;8101;p74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02" name="Google Shape;8102;p74"/>
            <p:cNvSpPr/>
            <p:nvPr/>
          </p:nvSpPr>
          <p:spPr>
            <a:xfrm>
              <a:off x="3210100" y="4476900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03" name="Google Shape;8103;p74"/>
            <p:cNvGrpSpPr/>
            <p:nvPr/>
          </p:nvGrpSpPr>
          <p:grpSpPr>
            <a:xfrm>
              <a:off x="8779450" y="4155925"/>
              <a:ext cx="341779" cy="961025"/>
              <a:chOff x="6842975" y="5175147"/>
              <a:chExt cx="331246" cy="931406"/>
            </a:xfrm>
          </p:grpSpPr>
          <p:sp>
            <p:nvSpPr>
              <p:cNvPr id="8104" name="Google Shape;8104;p74"/>
              <p:cNvSpPr/>
              <p:nvPr/>
            </p:nvSpPr>
            <p:spPr>
              <a:xfrm>
                <a:off x="6842975" y="5485650"/>
                <a:ext cx="331246" cy="310475"/>
              </a:xfrm>
              <a:custGeom>
                <a:rect b="b" l="l" r="r" t="t"/>
                <a:pathLst>
                  <a:path extrusionOk="0" h="12419" w="12419">
                    <a:moveTo>
                      <a:pt x="1" y="0"/>
                    </a:moveTo>
                    <a:lnTo>
                      <a:pt x="1" y="12419"/>
                    </a:lnTo>
                    <a:lnTo>
                      <a:pt x="12419" y="12419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rgbClr val="FD7500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5" name="Google Shape;8105;p74"/>
              <p:cNvSpPr/>
              <p:nvPr/>
            </p:nvSpPr>
            <p:spPr>
              <a:xfrm>
                <a:off x="6946381" y="55798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1" y="1093"/>
                      <a:pt x="1" y="2442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2"/>
                    </a:cubicBezTo>
                    <a:cubicBezTo>
                      <a:pt x="4885" y="1093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6" name="Google Shape;8106;p74"/>
              <p:cNvSpPr/>
              <p:nvPr/>
            </p:nvSpPr>
            <p:spPr>
              <a:xfrm>
                <a:off x="6842975" y="5175147"/>
                <a:ext cx="331246" cy="310500"/>
              </a:xfrm>
              <a:custGeom>
                <a:rect b="b" l="l" r="r" t="t"/>
                <a:pathLst>
                  <a:path extrusionOk="0" h="12420" w="12419">
                    <a:moveTo>
                      <a:pt x="1" y="1"/>
                    </a:moveTo>
                    <a:lnTo>
                      <a:pt x="1" y="12419"/>
                    </a:lnTo>
                    <a:lnTo>
                      <a:pt x="12419" y="12419"/>
                    </a:lnTo>
                    <a:lnTo>
                      <a:pt x="12419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7" name="Google Shape;8107;p74"/>
              <p:cNvSpPr/>
              <p:nvPr/>
            </p:nvSpPr>
            <p:spPr>
              <a:xfrm>
                <a:off x="6946381" y="5269350"/>
                <a:ext cx="122125" cy="122150"/>
              </a:xfrm>
              <a:custGeom>
                <a:rect b="b" l="l" r="r" t="t"/>
                <a:pathLst>
                  <a:path extrusionOk="0" h="4886" w="4885">
                    <a:moveTo>
                      <a:pt x="2443" y="1"/>
                    </a:moveTo>
                    <a:cubicBezTo>
                      <a:pt x="1094" y="1"/>
                      <a:pt x="1" y="1094"/>
                      <a:pt x="1" y="2443"/>
                    </a:cubicBezTo>
                    <a:cubicBezTo>
                      <a:pt x="1" y="3792"/>
                      <a:pt x="1094" y="4885"/>
                      <a:pt x="2443" y="4885"/>
                    </a:cubicBezTo>
                    <a:cubicBezTo>
                      <a:pt x="3791" y="4885"/>
                      <a:pt x="4885" y="3792"/>
                      <a:pt x="4885" y="2443"/>
                    </a:cubicBezTo>
                    <a:cubicBezTo>
                      <a:pt x="4885" y="1094"/>
                      <a:pt x="3791" y="1"/>
                      <a:pt x="2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8" name="Google Shape;8108;p74"/>
              <p:cNvSpPr/>
              <p:nvPr/>
            </p:nvSpPr>
            <p:spPr>
              <a:xfrm>
                <a:off x="6842975" y="5796078"/>
                <a:ext cx="331246" cy="310475"/>
              </a:xfrm>
              <a:custGeom>
                <a:rect b="b" l="l" r="r" t="t"/>
                <a:pathLst>
                  <a:path extrusionOk="0" h="12419" w="12419">
                    <a:moveTo>
                      <a:pt x="1" y="0"/>
                    </a:moveTo>
                    <a:lnTo>
                      <a:pt x="1" y="12419"/>
                    </a:lnTo>
                    <a:lnTo>
                      <a:pt x="12419" y="12419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9" name="Google Shape;8109;p74"/>
              <p:cNvSpPr/>
              <p:nvPr/>
            </p:nvSpPr>
            <p:spPr>
              <a:xfrm>
                <a:off x="6946381" y="5890250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10" name="Google Shape;8110;p74"/>
            <p:cNvGrpSpPr/>
            <p:nvPr/>
          </p:nvGrpSpPr>
          <p:grpSpPr>
            <a:xfrm>
              <a:off x="2662600" y="4575293"/>
              <a:ext cx="144300" cy="438475"/>
              <a:chOff x="5527150" y="7031775"/>
              <a:chExt cx="144300" cy="438475"/>
            </a:xfrm>
          </p:grpSpPr>
          <p:sp>
            <p:nvSpPr>
              <p:cNvPr id="8111" name="Google Shape;8111;p74"/>
              <p:cNvSpPr/>
              <p:nvPr/>
            </p:nvSpPr>
            <p:spPr>
              <a:xfrm>
                <a:off x="5527150" y="71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2" name="Google Shape;8112;p74"/>
              <p:cNvSpPr/>
              <p:nvPr/>
            </p:nvSpPr>
            <p:spPr>
              <a:xfrm>
                <a:off x="5625225" y="71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5"/>
                      <a:pt x="0" y="926"/>
                    </a:cubicBezTo>
                    <a:cubicBezTo>
                      <a:pt x="0" y="1436"/>
                      <a:pt x="413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3" name="Google Shape;8113;p74"/>
              <p:cNvSpPr/>
              <p:nvPr/>
            </p:nvSpPr>
            <p:spPr>
              <a:xfrm>
                <a:off x="5527150" y="732597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3"/>
                      <a:pt x="1" y="924"/>
                    </a:cubicBezTo>
                    <a:cubicBezTo>
                      <a:pt x="1" y="1434"/>
                      <a:pt x="414" y="1849"/>
                      <a:pt x="925" y="1849"/>
                    </a:cubicBezTo>
                    <a:cubicBezTo>
                      <a:pt x="1435" y="1849"/>
                      <a:pt x="1850" y="1434"/>
                      <a:pt x="1850" y="924"/>
                    </a:cubicBezTo>
                    <a:cubicBezTo>
                      <a:pt x="1850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4" name="Google Shape;8114;p74"/>
              <p:cNvSpPr/>
              <p:nvPr/>
            </p:nvSpPr>
            <p:spPr>
              <a:xfrm>
                <a:off x="5625225" y="732597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3" y="0"/>
                      <a:pt x="0" y="413"/>
                      <a:pt x="0" y="924"/>
                    </a:cubicBezTo>
                    <a:cubicBezTo>
                      <a:pt x="0" y="1434"/>
                      <a:pt x="413" y="1849"/>
                      <a:pt x="925" y="1849"/>
                    </a:cubicBezTo>
                    <a:cubicBezTo>
                      <a:pt x="1435" y="1849"/>
                      <a:pt x="1849" y="1434"/>
                      <a:pt x="1849" y="924"/>
                    </a:cubicBezTo>
                    <a:cubicBezTo>
                      <a:pt x="1849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5" name="Google Shape;8115;p74"/>
              <p:cNvSpPr/>
              <p:nvPr/>
            </p:nvSpPr>
            <p:spPr>
              <a:xfrm>
                <a:off x="5527150" y="742402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50" y="1435"/>
                      <a:pt x="1850" y="925"/>
                    </a:cubicBezTo>
                    <a:cubicBezTo>
                      <a:pt x="1850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6" name="Google Shape;8116;p74"/>
              <p:cNvSpPr/>
              <p:nvPr/>
            </p:nvSpPr>
            <p:spPr>
              <a:xfrm>
                <a:off x="5625225" y="742402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5" y="0"/>
                      <a:pt x="0" y="415"/>
                      <a:pt x="0" y="925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7" name="Google Shape;8117;p74"/>
              <p:cNvSpPr/>
              <p:nvPr/>
            </p:nvSpPr>
            <p:spPr>
              <a:xfrm>
                <a:off x="5527150" y="722790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50" y="1435"/>
                      <a:pt x="1850" y="925"/>
                    </a:cubicBezTo>
                    <a:cubicBezTo>
                      <a:pt x="1850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8" name="Google Shape;8118;p74"/>
              <p:cNvSpPr/>
              <p:nvPr/>
            </p:nvSpPr>
            <p:spPr>
              <a:xfrm>
                <a:off x="5625225" y="7227900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4"/>
                      <a:pt x="0" y="925"/>
                    </a:cubicBezTo>
                    <a:cubicBezTo>
                      <a:pt x="0" y="1435"/>
                      <a:pt x="413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9" name="Google Shape;8119;p74"/>
              <p:cNvSpPr/>
              <p:nvPr/>
            </p:nvSpPr>
            <p:spPr>
              <a:xfrm>
                <a:off x="5527150" y="70317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0" name="Google Shape;8120;p74"/>
              <p:cNvSpPr/>
              <p:nvPr/>
            </p:nvSpPr>
            <p:spPr>
              <a:xfrm>
                <a:off x="5625225" y="70317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5"/>
                      <a:pt x="0" y="926"/>
                    </a:cubicBezTo>
                    <a:cubicBezTo>
                      <a:pt x="0" y="1436"/>
                      <a:pt x="415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121" name="Google Shape;8121;p74"/>
            <p:cNvCxnSpPr/>
            <p:nvPr/>
          </p:nvCxnSpPr>
          <p:spPr>
            <a:xfrm>
              <a:off x="0" y="678925"/>
              <a:ext cx="7845000" cy="0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22" name="Google Shape;8122;p74"/>
            <p:cNvCxnSpPr/>
            <p:nvPr/>
          </p:nvCxnSpPr>
          <p:spPr>
            <a:xfrm>
              <a:off x="7840050" y="0"/>
              <a:ext cx="0" cy="5143500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23" name="Google Shape;8123;p74"/>
            <p:cNvCxnSpPr/>
            <p:nvPr/>
          </p:nvCxnSpPr>
          <p:spPr>
            <a:xfrm>
              <a:off x="1305425" y="0"/>
              <a:ext cx="0" cy="5143500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124" name="Google Shape;8124;p74"/>
            <p:cNvSpPr/>
            <p:nvPr/>
          </p:nvSpPr>
          <p:spPr>
            <a:xfrm rot="-5400000">
              <a:off x="3756776" y="-597908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74"/>
            <p:cNvSpPr/>
            <p:nvPr/>
          </p:nvSpPr>
          <p:spPr>
            <a:xfrm rot="-5400000">
              <a:off x="3753258" y="34028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26" name="Google Shape;8126;p74"/>
            <p:cNvGrpSpPr/>
            <p:nvPr/>
          </p:nvGrpSpPr>
          <p:grpSpPr>
            <a:xfrm rot="-5400000">
              <a:off x="4709722" y="-276449"/>
              <a:ext cx="603550" cy="1224500"/>
              <a:chOff x="3318525" y="1943475"/>
              <a:chExt cx="603550" cy="1224500"/>
            </a:xfrm>
          </p:grpSpPr>
          <p:sp>
            <p:nvSpPr>
              <p:cNvPr id="8127" name="Google Shape;8127;p7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8" name="Google Shape;8128;p7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9" name="Google Shape;8129;p7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0" name="Google Shape;8130;p7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31" name="Google Shape;8131;p74"/>
            <p:cNvSpPr/>
            <p:nvPr/>
          </p:nvSpPr>
          <p:spPr>
            <a:xfrm>
              <a:off x="8798401" y="1948727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74"/>
            <p:cNvSpPr/>
            <p:nvPr/>
          </p:nvSpPr>
          <p:spPr>
            <a:xfrm rot="5400000">
              <a:off x="4500597" y="3227338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74"/>
            <p:cNvSpPr/>
            <p:nvPr/>
          </p:nvSpPr>
          <p:spPr>
            <a:xfrm rot="5400000">
              <a:off x="5125040" y="4499928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34" name="Google Shape;8134;p74"/>
            <p:cNvGrpSpPr/>
            <p:nvPr/>
          </p:nvGrpSpPr>
          <p:grpSpPr>
            <a:xfrm rot="5400000">
              <a:off x="4185976" y="4206830"/>
              <a:ext cx="603550" cy="1224500"/>
              <a:chOff x="3318525" y="1943475"/>
              <a:chExt cx="603550" cy="1224500"/>
            </a:xfrm>
          </p:grpSpPr>
          <p:sp>
            <p:nvSpPr>
              <p:cNvPr id="8135" name="Google Shape;8135;p7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6" name="Google Shape;8136;p7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7" name="Google Shape;8137;p7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8" name="Google Shape;8138;p7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39" name="Google Shape;8139;p74"/>
            <p:cNvSpPr/>
            <p:nvPr/>
          </p:nvSpPr>
          <p:spPr>
            <a:xfrm>
              <a:off x="38425" y="6789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40" name="Google Shape;8140;p74"/>
            <p:cNvGrpSpPr/>
            <p:nvPr/>
          </p:nvGrpSpPr>
          <p:grpSpPr>
            <a:xfrm>
              <a:off x="198920" y="843292"/>
              <a:ext cx="939825" cy="939775"/>
              <a:chOff x="1752475" y="5785438"/>
              <a:chExt cx="939825" cy="939775"/>
            </a:xfrm>
          </p:grpSpPr>
          <p:sp>
            <p:nvSpPr>
              <p:cNvPr id="8141" name="Google Shape;8141;p74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2" name="Google Shape;8142;p74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3" name="Google Shape;8143;p74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4" name="Google Shape;8144;p74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5" name="Google Shape;8145;p74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6" name="Google Shape;8146;p74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7" name="Google Shape;8147;p74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48" name="Google Shape;8148;p74"/>
            <p:cNvGrpSpPr/>
            <p:nvPr/>
          </p:nvGrpSpPr>
          <p:grpSpPr>
            <a:xfrm rot="-5400000">
              <a:off x="2734661" y="4636363"/>
              <a:ext cx="633468" cy="316721"/>
              <a:chOff x="3504875" y="5254313"/>
              <a:chExt cx="620925" cy="310450"/>
            </a:xfrm>
          </p:grpSpPr>
          <p:sp>
            <p:nvSpPr>
              <p:cNvPr id="8149" name="Google Shape;8149;p74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0" name="Google Shape;8150;p74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1" name="Google Shape;8151;p74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2" name="Google Shape;8152;p74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53" name="Google Shape;8153;p74"/>
            <p:cNvGrpSpPr/>
            <p:nvPr/>
          </p:nvGrpSpPr>
          <p:grpSpPr>
            <a:xfrm>
              <a:off x="7306523" y="4568688"/>
              <a:ext cx="438925" cy="438850"/>
              <a:chOff x="776800" y="137225"/>
              <a:chExt cx="438925" cy="438850"/>
            </a:xfrm>
          </p:grpSpPr>
          <p:sp>
            <p:nvSpPr>
              <p:cNvPr id="8154" name="Google Shape;8154;p74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5" name="Google Shape;8155;p74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6" name="Google Shape;8156;p74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7" name="Google Shape;8157;p74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8" name="Google Shape;8158;p74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9" name="Google Shape;8159;p7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0" name="Google Shape;8160;p7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1" name="Google Shape;8161;p7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2" name="Google Shape;8162;p7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3" name="Google Shape;8163;p7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4" name="Google Shape;8164;p7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5" name="Google Shape;8165;p7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6" name="Google Shape;8166;p7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7" name="Google Shape;8167;p7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8" name="Google Shape;8168;p7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9" name="Google Shape;8169;p7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7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1" name="Google Shape;8171;p7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2" name="Google Shape;8172;p7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3" name="Google Shape;8173;p7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4" name="Google Shape;8174;p74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5" name="Google Shape;8175;p74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6" name="Google Shape;8176;p74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7" name="Google Shape;8177;p74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8" name="Google Shape;8178;p74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79" name="Google Shape;8179;p74"/>
            <p:cNvGrpSpPr/>
            <p:nvPr/>
          </p:nvGrpSpPr>
          <p:grpSpPr>
            <a:xfrm>
              <a:off x="842224" y="4016617"/>
              <a:ext cx="1059653" cy="1059596"/>
              <a:chOff x="4263163" y="3507263"/>
              <a:chExt cx="939825" cy="939775"/>
            </a:xfrm>
          </p:grpSpPr>
          <p:sp>
            <p:nvSpPr>
              <p:cNvPr id="8180" name="Google Shape;8180;p7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1" name="Google Shape;8181;p7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2" name="Google Shape;8182;p7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3" name="Google Shape;8183;p7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4" name="Google Shape;8184;p7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5" name="Google Shape;8185;p7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6" name="Google Shape;8186;p7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87" name="Google Shape;8187;p74"/>
            <p:cNvSpPr/>
            <p:nvPr/>
          </p:nvSpPr>
          <p:spPr>
            <a:xfrm>
              <a:off x="38425" y="448162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74"/>
            <p:cNvSpPr/>
            <p:nvPr/>
          </p:nvSpPr>
          <p:spPr>
            <a:xfrm rot="5400000">
              <a:off x="671543" y="44874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74"/>
            <p:cNvSpPr/>
            <p:nvPr/>
          </p:nvSpPr>
          <p:spPr>
            <a:xfrm rot="10800000">
              <a:off x="-42362" y="4677343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74"/>
            <p:cNvSpPr/>
            <p:nvPr/>
          </p:nvSpPr>
          <p:spPr>
            <a:xfrm>
              <a:off x="45350" y="1959000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74"/>
            <p:cNvSpPr/>
            <p:nvPr/>
          </p:nvSpPr>
          <p:spPr>
            <a:xfrm>
              <a:off x="676140" y="2597282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92" name="Google Shape;8192;p74"/>
            <p:cNvGrpSpPr/>
            <p:nvPr/>
          </p:nvGrpSpPr>
          <p:grpSpPr>
            <a:xfrm>
              <a:off x="693529" y="3243259"/>
              <a:ext cx="603550" cy="1224500"/>
              <a:chOff x="3318525" y="1943475"/>
              <a:chExt cx="603550" cy="1224500"/>
            </a:xfrm>
          </p:grpSpPr>
          <p:sp>
            <p:nvSpPr>
              <p:cNvPr id="8193" name="Google Shape;8193;p74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4" name="Google Shape;8194;p74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5" name="Google Shape;8195;p74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6" name="Google Shape;8196;p74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97" name="Google Shape;8197;p74"/>
            <p:cNvSpPr/>
            <p:nvPr/>
          </p:nvSpPr>
          <p:spPr>
            <a:xfrm>
              <a:off x="1005176" y="355306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98" name="Google Shape;8198;p74"/>
            <p:cNvGrpSpPr/>
            <p:nvPr/>
          </p:nvGrpSpPr>
          <p:grpSpPr>
            <a:xfrm>
              <a:off x="7858270" y="3793340"/>
              <a:ext cx="897263" cy="897208"/>
              <a:chOff x="2058513" y="5280413"/>
              <a:chExt cx="815175" cy="815125"/>
            </a:xfrm>
          </p:grpSpPr>
          <p:sp>
            <p:nvSpPr>
              <p:cNvPr id="8199" name="Google Shape;8199;p74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0" name="Google Shape;8200;p74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1" name="Google Shape;8201;p74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2" name="Google Shape;8202;p74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3" name="Google Shape;8203;p74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4" name="Google Shape;8204;p74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05" name="Google Shape;8205;p74"/>
            <p:cNvSpPr/>
            <p:nvPr/>
          </p:nvSpPr>
          <p:spPr>
            <a:xfrm>
              <a:off x="7838700" y="3216150"/>
              <a:ext cx="1282583" cy="93983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06" name="Google Shape;8206;p74"/>
            <p:cNvGrpSpPr/>
            <p:nvPr/>
          </p:nvGrpSpPr>
          <p:grpSpPr>
            <a:xfrm rot="5400000">
              <a:off x="8089625" y="-24433"/>
              <a:ext cx="144300" cy="438475"/>
              <a:chOff x="5527150" y="7031775"/>
              <a:chExt cx="144300" cy="438475"/>
            </a:xfrm>
          </p:grpSpPr>
          <p:sp>
            <p:nvSpPr>
              <p:cNvPr id="8207" name="Google Shape;8207;p74"/>
              <p:cNvSpPr/>
              <p:nvPr/>
            </p:nvSpPr>
            <p:spPr>
              <a:xfrm>
                <a:off x="5527150" y="71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8" name="Google Shape;8208;p74"/>
              <p:cNvSpPr/>
              <p:nvPr/>
            </p:nvSpPr>
            <p:spPr>
              <a:xfrm>
                <a:off x="5625225" y="71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5"/>
                      <a:pt x="0" y="926"/>
                    </a:cubicBezTo>
                    <a:cubicBezTo>
                      <a:pt x="0" y="1436"/>
                      <a:pt x="413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9" name="Google Shape;8209;p74"/>
              <p:cNvSpPr/>
              <p:nvPr/>
            </p:nvSpPr>
            <p:spPr>
              <a:xfrm>
                <a:off x="5527150" y="742402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50" y="1435"/>
                      <a:pt x="1850" y="925"/>
                    </a:cubicBezTo>
                    <a:cubicBezTo>
                      <a:pt x="1850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0" name="Google Shape;8210;p74"/>
              <p:cNvSpPr/>
              <p:nvPr/>
            </p:nvSpPr>
            <p:spPr>
              <a:xfrm>
                <a:off x="5625225" y="742402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5" y="0"/>
                      <a:pt x="0" y="415"/>
                      <a:pt x="0" y="925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1" name="Google Shape;8211;p74"/>
              <p:cNvSpPr/>
              <p:nvPr/>
            </p:nvSpPr>
            <p:spPr>
              <a:xfrm>
                <a:off x="5527150" y="722790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50" y="1435"/>
                      <a:pt x="1850" y="925"/>
                    </a:cubicBezTo>
                    <a:cubicBezTo>
                      <a:pt x="1850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2" name="Google Shape;8212;p74"/>
              <p:cNvSpPr/>
              <p:nvPr/>
            </p:nvSpPr>
            <p:spPr>
              <a:xfrm>
                <a:off x="5625225" y="7227900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3" y="1"/>
                      <a:pt x="0" y="414"/>
                      <a:pt x="0" y="925"/>
                    </a:cubicBezTo>
                    <a:cubicBezTo>
                      <a:pt x="0" y="1435"/>
                      <a:pt x="413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3" name="Google Shape;8213;p74"/>
              <p:cNvSpPr/>
              <p:nvPr/>
            </p:nvSpPr>
            <p:spPr>
              <a:xfrm>
                <a:off x="5527150" y="70317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5"/>
                      <a:pt x="1" y="926"/>
                    </a:cubicBezTo>
                    <a:cubicBezTo>
                      <a:pt x="1" y="1436"/>
                      <a:pt x="414" y="1849"/>
                      <a:pt x="925" y="1849"/>
                    </a:cubicBezTo>
                    <a:cubicBezTo>
                      <a:pt x="1435" y="1849"/>
                      <a:pt x="1850" y="1436"/>
                      <a:pt x="1850" y="926"/>
                    </a:cubicBezTo>
                    <a:cubicBezTo>
                      <a:pt x="1850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4" name="Google Shape;8214;p74"/>
              <p:cNvSpPr/>
              <p:nvPr/>
            </p:nvSpPr>
            <p:spPr>
              <a:xfrm>
                <a:off x="5625225" y="70317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5"/>
                      <a:pt x="0" y="926"/>
                    </a:cubicBezTo>
                    <a:cubicBezTo>
                      <a:pt x="0" y="1436"/>
                      <a:pt x="415" y="1849"/>
                      <a:pt x="925" y="1849"/>
                    </a:cubicBezTo>
                    <a:cubicBezTo>
                      <a:pt x="1435" y="1849"/>
                      <a:pt x="1849" y="1436"/>
                      <a:pt x="1849" y="926"/>
                    </a:cubicBezTo>
                    <a:cubicBezTo>
                      <a:pt x="1849" y="415"/>
                      <a:pt x="1435" y="2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5" name="Google Shape;8215;p74"/>
              <p:cNvSpPr/>
              <p:nvPr/>
            </p:nvSpPr>
            <p:spPr>
              <a:xfrm>
                <a:off x="5527150" y="7325975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5" y="0"/>
                    </a:moveTo>
                    <a:cubicBezTo>
                      <a:pt x="414" y="0"/>
                      <a:pt x="1" y="413"/>
                      <a:pt x="1" y="924"/>
                    </a:cubicBezTo>
                    <a:cubicBezTo>
                      <a:pt x="1" y="1434"/>
                      <a:pt x="414" y="1849"/>
                      <a:pt x="925" y="1849"/>
                    </a:cubicBezTo>
                    <a:cubicBezTo>
                      <a:pt x="1435" y="1849"/>
                      <a:pt x="1850" y="1434"/>
                      <a:pt x="1850" y="924"/>
                    </a:cubicBezTo>
                    <a:cubicBezTo>
                      <a:pt x="1850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6" name="Google Shape;8216;p74"/>
              <p:cNvSpPr/>
              <p:nvPr/>
            </p:nvSpPr>
            <p:spPr>
              <a:xfrm>
                <a:off x="5625225" y="7325975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5" y="0"/>
                    </a:moveTo>
                    <a:cubicBezTo>
                      <a:pt x="413" y="0"/>
                      <a:pt x="0" y="413"/>
                      <a:pt x="0" y="924"/>
                    </a:cubicBezTo>
                    <a:cubicBezTo>
                      <a:pt x="0" y="1434"/>
                      <a:pt x="413" y="1849"/>
                      <a:pt x="925" y="1849"/>
                    </a:cubicBezTo>
                    <a:cubicBezTo>
                      <a:pt x="1435" y="1849"/>
                      <a:pt x="1849" y="1434"/>
                      <a:pt x="1849" y="924"/>
                    </a:cubicBezTo>
                    <a:cubicBezTo>
                      <a:pt x="1849" y="413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17" name="Google Shape;8217;p74"/>
            <p:cNvGrpSpPr/>
            <p:nvPr/>
          </p:nvGrpSpPr>
          <p:grpSpPr>
            <a:xfrm rot="-5400000">
              <a:off x="7372351" y="196728"/>
              <a:ext cx="628526" cy="310481"/>
              <a:chOff x="4359300" y="7037925"/>
              <a:chExt cx="620950" cy="310450"/>
            </a:xfrm>
          </p:grpSpPr>
          <p:sp>
            <p:nvSpPr>
              <p:cNvPr id="8218" name="Google Shape;8218;p74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9" name="Google Shape;8219;p74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0" name="Google Shape;8220;p74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1" name="Google Shape;8221;p74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22" name="Google Shape;8222;p74"/>
            <p:cNvSpPr/>
            <p:nvPr/>
          </p:nvSpPr>
          <p:spPr>
            <a:xfrm rot="10800000">
              <a:off x="6893118" y="27985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74"/>
            <p:cNvSpPr/>
            <p:nvPr/>
          </p:nvSpPr>
          <p:spPr>
            <a:xfrm>
              <a:off x="6209613" y="-175031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24" name="Google Shape;8224;p74"/>
            <p:cNvGrpSpPr/>
            <p:nvPr/>
          </p:nvGrpSpPr>
          <p:grpSpPr>
            <a:xfrm>
              <a:off x="1305538" y="353150"/>
              <a:ext cx="1257150" cy="310450"/>
              <a:chOff x="4048825" y="7037925"/>
              <a:chExt cx="1241875" cy="310450"/>
            </a:xfrm>
          </p:grpSpPr>
          <p:sp>
            <p:nvSpPr>
              <p:cNvPr id="8225" name="Google Shape;8225;p74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6" name="Google Shape;8226;p74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7" name="Google Shape;8227;p74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8" name="Google Shape;8228;p74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9" name="Google Shape;8229;p74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0" name="Google Shape;8230;p74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1" name="Google Shape;8231;p74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2" name="Google Shape;8232;p74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33" name="Google Shape;8233;p74"/>
            <p:cNvGrpSpPr/>
            <p:nvPr/>
          </p:nvGrpSpPr>
          <p:grpSpPr>
            <a:xfrm rot="-5400000">
              <a:off x="2407092" y="189888"/>
              <a:ext cx="633468" cy="316721"/>
              <a:chOff x="3504875" y="5254313"/>
              <a:chExt cx="620925" cy="310450"/>
            </a:xfrm>
          </p:grpSpPr>
          <p:sp>
            <p:nvSpPr>
              <p:cNvPr id="8234" name="Google Shape;8234;p74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5" name="Google Shape;8235;p74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6" name="Google Shape;8236;p74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7" name="Google Shape;8237;p74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38" name="Google Shape;8238;p74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9" name="Google Shape;8239;p74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40" name="Google Shape;8240;p74"/>
          <p:cNvCxnSpPr/>
          <p:nvPr/>
        </p:nvCxnSpPr>
        <p:spPr>
          <a:xfrm>
            <a:off x="0" y="4484450"/>
            <a:ext cx="78450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41" name="Google Shape;8241;p74"/>
          <p:cNvSpPr txBox="1"/>
          <p:nvPr>
            <p:ph type="ctrTitle"/>
          </p:nvPr>
        </p:nvSpPr>
        <p:spPr>
          <a:xfrm>
            <a:off x="1904700" y="1518175"/>
            <a:ext cx="5334600" cy="177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8242" name="Google Shape;8242;p74"/>
          <p:cNvSpPr txBox="1"/>
          <p:nvPr>
            <p:ph idx="1" type="subTitle"/>
          </p:nvPr>
        </p:nvSpPr>
        <p:spPr>
          <a:xfrm>
            <a:off x="1904675" y="3371675"/>
            <a:ext cx="53346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243" name="Shape 8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44" name="Google Shape;8244;p75"/>
          <p:cNvGrpSpPr/>
          <p:nvPr/>
        </p:nvGrpSpPr>
        <p:grpSpPr>
          <a:xfrm>
            <a:off x="-180343" y="-9"/>
            <a:ext cx="9997979" cy="5130875"/>
            <a:chOff x="-180343" y="-9"/>
            <a:chExt cx="9997979" cy="5130875"/>
          </a:xfrm>
        </p:grpSpPr>
        <p:sp>
          <p:nvSpPr>
            <p:cNvPr id="8245" name="Google Shape;8245;p75"/>
            <p:cNvSpPr/>
            <p:nvPr/>
          </p:nvSpPr>
          <p:spPr>
            <a:xfrm rot="10800000">
              <a:off x="2473730" y="4478265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6" name="Google Shape;8246;p75"/>
            <p:cNvGrpSpPr/>
            <p:nvPr/>
          </p:nvGrpSpPr>
          <p:grpSpPr>
            <a:xfrm>
              <a:off x="463129" y="104803"/>
              <a:ext cx="1034747" cy="1034692"/>
              <a:chOff x="1752475" y="5785438"/>
              <a:chExt cx="939825" cy="939775"/>
            </a:xfrm>
          </p:grpSpPr>
          <p:sp>
            <p:nvSpPr>
              <p:cNvPr id="8247" name="Google Shape;8247;p75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8" name="Google Shape;8248;p75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9" name="Google Shape;8249;p75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0" name="Google Shape;8250;p75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1" name="Google Shape;8251;p75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2" name="Google Shape;8252;p75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3" name="Google Shape;8253;p75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54" name="Google Shape;8254;p75"/>
            <p:cNvSpPr/>
            <p:nvPr/>
          </p:nvSpPr>
          <p:spPr>
            <a:xfrm rot="5400000">
              <a:off x="-164218" y="247180"/>
              <a:ext cx="967898" cy="55423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75"/>
            <p:cNvSpPr/>
            <p:nvPr/>
          </p:nvSpPr>
          <p:spPr>
            <a:xfrm rot="5400000">
              <a:off x="8321913" y="2743610"/>
              <a:ext cx="1017572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75"/>
            <p:cNvSpPr/>
            <p:nvPr/>
          </p:nvSpPr>
          <p:spPr>
            <a:xfrm rot="5400000">
              <a:off x="8197169" y="3883079"/>
              <a:ext cx="1267060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57" name="Google Shape;8257;p75"/>
            <p:cNvGrpSpPr/>
            <p:nvPr/>
          </p:nvGrpSpPr>
          <p:grpSpPr>
            <a:xfrm>
              <a:off x="6588642" y="-9"/>
              <a:ext cx="2525452" cy="1251740"/>
              <a:chOff x="3157338" y="5480066"/>
              <a:chExt cx="2525452" cy="1251740"/>
            </a:xfrm>
          </p:grpSpPr>
          <p:sp>
            <p:nvSpPr>
              <p:cNvPr id="8258" name="Google Shape;8258;p75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9" name="Google Shape;8259;p75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60" name="Google Shape;8260;p75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8261" name="Google Shape;8261;p75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75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75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75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65" name="Google Shape;8265;p75"/>
            <p:cNvGrpSpPr/>
            <p:nvPr/>
          </p:nvGrpSpPr>
          <p:grpSpPr>
            <a:xfrm rot="10800000">
              <a:off x="40115" y="3868629"/>
              <a:ext cx="2525452" cy="1251740"/>
              <a:chOff x="3157338" y="5480066"/>
              <a:chExt cx="2525452" cy="1251740"/>
            </a:xfrm>
          </p:grpSpPr>
          <p:sp>
            <p:nvSpPr>
              <p:cNvPr id="8266" name="Google Shape;8266;p75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7" name="Google Shape;8267;p75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68" name="Google Shape;8268;p75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8269" name="Google Shape;8269;p75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75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75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75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8273" name="Google Shape;8273;p75"/>
            <p:cNvSpPr/>
            <p:nvPr/>
          </p:nvSpPr>
          <p:spPr>
            <a:xfrm>
              <a:off x="8550576" y="12517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74" name="Google Shape;8274;p75"/>
            <p:cNvGrpSpPr/>
            <p:nvPr/>
          </p:nvGrpSpPr>
          <p:grpSpPr>
            <a:xfrm>
              <a:off x="8669770" y="1416092"/>
              <a:ext cx="939825" cy="939775"/>
              <a:chOff x="1752475" y="5785438"/>
              <a:chExt cx="939825" cy="939775"/>
            </a:xfrm>
          </p:grpSpPr>
          <p:sp>
            <p:nvSpPr>
              <p:cNvPr id="8275" name="Google Shape;8275;p75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6" name="Google Shape;8276;p75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7" name="Google Shape;8277;p75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8" name="Google Shape;8278;p75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9" name="Google Shape;8279;p75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0" name="Google Shape;8280;p75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1" name="Google Shape;8281;p75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82" name="Google Shape;8282;p75"/>
            <p:cNvGrpSpPr/>
            <p:nvPr/>
          </p:nvGrpSpPr>
          <p:grpSpPr>
            <a:xfrm>
              <a:off x="8615486" y="4289589"/>
              <a:ext cx="438925" cy="438850"/>
              <a:chOff x="776800" y="137225"/>
              <a:chExt cx="438925" cy="438850"/>
            </a:xfrm>
          </p:grpSpPr>
          <p:sp>
            <p:nvSpPr>
              <p:cNvPr id="8283" name="Google Shape;8283;p7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4" name="Google Shape;8284;p7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5" name="Google Shape;8285;p7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6" name="Google Shape;8286;p7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7" name="Google Shape;8287;p7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8" name="Google Shape;8288;p7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9" name="Google Shape;8289;p7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0" name="Google Shape;8290;p7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1" name="Google Shape;8291;p7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2" name="Google Shape;8292;p7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3" name="Google Shape;8293;p75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4" name="Google Shape;8294;p75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5" name="Google Shape;8295;p75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6" name="Google Shape;8296;p75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7" name="Google Shape;8297;p75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8" name="Google Shape;8298;p7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9" name="Google Shape;8299;p7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0" name="Google Shape;8300;p7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1" name="Google Shape;8301;p7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2" name="Google Shape;8302;p7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3" name="Google Shape;8303;p7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4" name="Google Shape;8304;p7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5" name="Google Shape;8305;p7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6" name="Google Shape;8306;p7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7" name="Google Shape;8307;p7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08" name="Google Shape;8308;p75"/>
            <p:cNvGrpSpPr/>
            <p:nvPr/>
          </p:nvGrpSpPr>
          <p:grpSpPr>
            <a:xfrm>
              <a:off x="8748839" y="2786053"/>
              <a:ext cx="144300" cy="544241"/>
              <a:chOff x="8748839" y="2786053"/>
              <a:chExt cx="144300" cy="544241"/>
            </a:xfrm>
          </p:grpSpPr>
          <p:grpSp>
            <p:nvGrpSpPr>
              <p:cNvPr id="8309" name="Google Shape;8309;p75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8310" name="Google Shape;8310;p7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7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2" name="Google Shape;8312;p7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3" name="Google Shape;8313;p7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7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5" name="Google Shape;8315;p7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6" name="Google Shape;8316;p7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7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8" name="Google Shape;8318;p7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9" name="Google Shape;8319;p7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0" name="Google Shape;8320;p75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8321" name="Google Shape;8321;p7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2" name="Google Shape;8322;p7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23" name="Google Shape;8323;p75"/>
            <p:cNvGrpSpPr/>
            <p:nvPr/>
          </p:nvGrpSpPr>
          <p:grpSpPr>
            <a:xfrm>
              <a:off x="269028" y="2476270"/>
              <a:ext cx="144300" cy="544241"/>
              <a:chOff x="8748839" y="2786053"/>
              <a:chExt cx="144300" cy="544241"/>
            </a:xfrm>
          </p:grpSpPr>
          <p:grpSp>
            <p:nvGrpSpPr>
              <p:cNvPr id="8324" name="Google Shape;8324;p75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8325" name="Google Shape;8325;p7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7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7" name="Google Shape;8327;p7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8" name="Google Shape;8328;p7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9" name="Google Shape;8329;p7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0" name="Google Shape;8330;p7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1" name="Google Shape;8331;p7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2" name="Google Shape;8332;p7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3" name="Google Shape;8333;p7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4" name="Google Shape;8334;p7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5" name="Google Shape;8335;p75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8336" name="Google Shape;8336;p7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7" name="Google Shape;8337;p7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38" name="Google Shape;8338;p75"/>
            <p:cNvGrpSpPr/>
            <p:nvPr/>
          </p:nvGrpSpPr>
          <p:grpSpPr>
            <a:xfrm>
              <a:off x="249639" y="189478"/>
              <a:ext cx="144300" cy="544241"/>
              <a:chOff x="8748839" y="2786053"/>
              <a:chExt cx="144300" cy="544241"/>
            </a:xfrm>
          </p:grpSpPr>
          <p:grpSp>
            <p:nvGrpSpPr>
              <p:cNvPr id="8339" name="Google Shape;8339;p75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8340" name="Google Shape;8340;p7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1" name="Google Shape;8341;p7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2" name="Google Shape;8342;p7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3" name="Google Shape;8343;p7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4" name="Google Shape;8344;p7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5" name="Google Shape;8345;p7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6" name="Google Shape;8346;p7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7" name="Google Shape;8347;p7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8" name="Google Shape;8348;p7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7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0" name="Google Shape;8350;p75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8351" name="Google Shape;8351;p7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2" name="Google Shape;8352;p7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53" name="Google Shape;8353;p75"/>
            <p:cNvGrpSpPr/>
            <p:nvPr/>
          </p:nvGrpSpPr>
          <p:grpSpPr>
            <a:xfrm>
              <a:off x="597548" y="690067"/>
              <a:ext cx="1257150" cy="310450"/>
              <a:chOff x="4048825" y="7037925"/>
              <a:chExt cx="1241875" cy="310450"/>
            </a:xfrm>
          </p:grpSpPr>
          <p:sp>
            <p:nvSpPr>
              <p:cNvPr id="8354" name="Google Shape;8354;p75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5" name="Google Shape;8355;p75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6" name="Google Shape;8356;p75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7" name="Google Shape;8357;p75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8" name="Google Shape;8358;p75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9" name="Google Shape;8359;p75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0" name="Google Shape;8360;p75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1" name="Google Shape;8361;p75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62" name="Google Shape;8362;p75"/>
            <p:cNvGrpSpPr/>
            <p:nvPr/>
          </p:nvGrpSpPr>
          <p:grpSpPr>
            <a:xfrm>
              <a:off x="7856475" y="4800295"/>
              <a:ext cx="1257150" cy="310450"/>
              <a:chOff x="4048825" y="7037925"/>
              <a:chExt cx="1241875" cy="310450"/>
            </a:xfrm>
          </p:grpSpPr>
          <p:sp>
            <p:nvSpPr>
              <p:cNvPr id="8363" name="Google Shape;8363;p75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4" name="Google Shape;8364;p75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5" name="Google Shape;8365;p75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6" name="Google Shape;8366;p75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7" name="Google Shape;8367;p75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8" name="Google Shape;8368;p75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9" name="Google Shape;8369;p75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0" name="Google Shape;8370;p75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71" name="Google Shape;8371;p75"/>
            <p:cNvSpPr/>
            <p:nvPr/>
          </p:nvSpPr>
          <p:spPr>
            <a:xfrm rot="10800000">
              <a:off x="-5040" y="3225370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72" name="Google Shape;8372;p75"/>
            <p:cNvGrpSpPr/>
            <p:nvPr/>
          </p:nvGrpSpPr>
          <p:grpSpPr>
            <a:xfrm>
              <a:off x="-180343" y="1001802"/>
              <a:ext cx="780780" cy="1283086"/>
              <a:chOff x="-2187068" y="6145027"/>
              <a:chExt cx="780780" cy="1283086"/>
            </a:xfrm>
          </p:grpSpPr>
          <p:sp>
            <p:nvSpPr>
              <p:cNvPr id="8373" name="Google Shape;8373;p75"/>
              <p:cNvSpPr/>
              <p:nvPr/>
            </p:nvSpPr>
            <p:spPr>
              <a:xfrm rot="5400000">
                <a:off x="-2356987" y="6477099"/>
                <a:ext cx="1267060" cy="634337"/>
              </a:xfrm>
              <a:custGeom>
                <a:rect b="b" l="l" r="r" t="t"/>
                <a:pathLst>
                  <a:path extrusionOk="0" h="49674" w="49674">
                    <a:moveTo>
                      <a:pt x="1" y="1"/>
                    </a:moveTo>
                    <a:lnTo>
                      <a:pt x="1" y="24838"/>
                    </a:lnTo>
                    <a:lnTo>
                      <a:pt x="1" y="49674"/>
                    </a:lnTo>
                    <a:lnTo>
                      <a:pt x="49673" y="49674"/>
                    </a:lnTo>
                    <a:lnTo>
                      <a:pt x="49673" y="24838"/>
                    </a:lnTo>
                    <a:lnTo>
                      <a:pt x="49673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4" name="Google Shape;8374;p75"/>
              <p:cNvSpPr/>
              <p:nvPr/>
            </p:nvSpPr>
            <p:spPr>
              <a:xfrm rot="10800000">
                <a:off x="-2046413" y="6793875"/>
                <a:ext cx="634275" cy="634238"/>
              </a:xfrm>
              <a:custGeom>
                <a:rect b="b" l="l" r="r" t="t"/>
                <a:pathLst>
                  <a:path extrusionOk="0" h="24838" w="24837">
                    <a:moveTo>
                      <a:pt x="0" y="0"/>
                    </a:moveTo>
                    <a:lnTo>
                      <a:pt x="0" y="24838"/>
                    </a:lnTo>
                    <a:cubicBezTo>
                      <a:pt x="13717" y="24838"/>
                      <a:pt x="24836" y="13717"/>
                      <a:pt x="248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5" name="Google Shape;8375;p75"/>
              <p:cNvSpPr/>
              <p:nvPr/>
            </p:nvSpPr>
            <p:spPr>
              <a:xfrm rot="-5400000">
                <a:off x="-2228706" y="6186664"/>
                <a:ext cx="735875" cy="652600"/>
              </a:xfrm>
              <a:custGeom>
                <a:rect b="b" l="l" r="r" t="t"/>
                <a:pathLst>
                  <a:path extrusionOk="0" h="26104" w="29435">
                    <a:moveTo>
                      <a:pt x="0" y="1"/>
                    </a:moveTo>
                    <a:lnTo>
                      <a:pt x="0" y="9546"/>
                    </a:lnTo>
                    <a:lnTo>
                      <a:pt x="8279" y="9546"/>
                    </a:lnTo>
                    <a:lnTo>
                      <a:pt x="8279" y="17825"/>
                    </a:lnTo>
                    <a:lnTo>
                      <a:pt x="16558" y="17825"/>
                    </a:lnTo>
                    <a:lnTo>
                      <a:pt x="16558" y="26104"/>
                    </a:lnTo>
                    <a:lnTo>
                      <a:pt x="29435" y="26104"/>
                    </a:lnTo>
                    <a:lnTo>
                      <a:pt x="29435" y="23570"/>
                    </a:lnTo>
                    <a:lnTo>
                      <a:pt x="19090" y="23570"/>
                    </a:lnTo>
                    <a:lnTo>
                      <a:pt x="19090" y="15291"/>
                    </a:lnTo>
                    <a:lnTo>
                      <a:pt x="10813" y="15291"/>
                    </a:lnTo>
                    <a:lnTo>
                      <a:pt x="10813" y="7014"/>
                    </a:lnTo>
                    <a:lnTo>
                      <a:pt x="2534" y="7014"/>
                    </a:lnTo>
                    <a:lnTo>
                      <a:pt x="2534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1905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76" name="Google Shape;8376;p75"/>
            <p:cNvSpPr/>
            <p:nvPr/>
          </p:nvSpPr>
          <p:spPr>
            <a:xfrm rot="5400000">
              <a:off x="5947740" y="36411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77" name="Google Shape;8377;p75"/>
            <p:cNvGrpSpPr/>
            <p:nvPr/>
          </p:nvGrpSpPr>
          <p:grpSpPr>
            <a:xfrm rot="-5400000">
              <a:off x="437724" y="216689"/>
              <a:ext cx="628562" cy="310450"/>
              <a:chOff x="4048825" y="7037925"/>
              <a:chExt cx="620925" cy="310450"/>
            </a:xfrm>
          </p:grpSpPr>
          <p:sp>
            <p:nvSpPr>
              <p:cNvPr id="8378" name="Google Shape;8378;p75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9" name="Google Shape;8379;p75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0" name="Google Shape;8380;p75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1" name="Google Shape;8381;p75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382" name="Google Shape;8382;p75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3" name="Google Shape;8383;p75"/>
          <p:cNvSpPr/>
          <p:nvPr/>
        </p:nvSpPr>
        <p:spPr>
          <a:xfrm>
            <a:off x="597000" y="1008450"/>
            <a:ext cx="7950000" cy="31266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4" name="Google Shape;8384;p75"/>
          <p:cNvSpPr txBox="1"/>
          <p:nvPr>
            <p:ph type="title"/>
          </p:nvPr>
        </p:nvSpPr>
        <p:spPr>
          <a:xfrm>
            <a:off x="4991000" y="2317537"/>
            <a:ext cx="3122100" cy="88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85" name="Google Shape;8385;p75"/>
          <p:cNvSpPr txBox="1"/>
          <p:nvPr>
            <p:ph hasCustomPrompt="1" idx="2" type="title"/>
          </p:nvPr>
        </p:nvSpPr>
        <p:spPr>
          <a:xfrm>
            <a:off x="6061700" y="1336838"/>
            <a:ext cx="980700" cy="980700"/>
          </a:xfrm>
          <a:prstGeom prst="rect">
            <a:avLst/>
          </a:prstGeom>
          <a:solidFill>
            <a:schemeClr val="dk2"/>
          </a:solidFill>
          <a:ln cap="flat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386" name="Google Shape;8386;p75"/>
          <p:cNvSpPr txBox="1"/>
          <p:nvPr>
            <p:ph idx="1" type="subTitle"/>
          </p:nvPr>
        </p:nvSpPr>
        <p:spPr>
          <a:xfrm>
            <a:off x="4991000" y="3202418"/>
            <a:ext cx="3122100" cy="6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387" name="Shape 8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8" name="Google Shape;8388;p76"/>
          <p:cNvGrpSpPr/>
          <p:nvPr/>
        </p:nvGrpSpPr>
        <p:grpSpPr>
          <a:xfrm rot="10800000">
            <a:off x="-617006" y="-815060"/>
            <a:ext cx="10375344" cy="6401112"/>
            <a:chOff x="-617006" y="-443620"/>
            <a:chExt cx="10375344" cy="6401112"/>
          </a:xfrm>
        </p:grpSpPr>
        <p:sp>
          <p:nvSpPr>
            <p:cNvPr id="8389" name="Google Shape;8389;p76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76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76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92" name="Google Shape;8392;p76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8393" name="Google Shape;8393;p7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4" name="Google Shape;8394;p7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5" name="Google Shape;8395;p7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6" name="Google Shape;8396;p7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7" name="Google Shape;8397;p7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8" name="Google Shape;8398;p7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9" name="Google Shape;8399;p7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00" name="Google Shape;8400;p76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76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76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76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76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76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76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76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08" name="Google Shape;8408;p76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8409" name="Google Shape;8409;p7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0" name="Google Shape;8410;p7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1" name="Google Shape;8411;p7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2" name="Google Shape;8412;p7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3" name="Google Shape;8413;p7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4" name="Google Shape;8414;p7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5" name="Google Shape;8415;p7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16" name="Google Shape;8416;p76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8417" name="Google Shape;8417;p76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8418" name="Google Shape;8418;p76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419" name="Google Shape;8419;p76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8420" name="Google Shape;8420;p76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1" name="Google Shape;8421;p76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2" name="Google Shape;8422;p76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3" name="Google Shape;8423;p76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8424" name="Google Shape;8424;p76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25" name="Google Shape;8425;p76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8426" name="Google Shape;8426;p76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8427" name="Google Shape;8427;p76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428" name="Google Shape;8428;p76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8429" name="Google Shape;8429;p76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0" name="Google Shape;8430;p76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1" name="Google Shape;8431;p76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2" name="Google Shape;8432;p76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8433" name="Google Shape;8433;p76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34" name="Google Shape;8434;p76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35" name="Google Shape;8435;p76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8436" name="Google Shape;8436;p7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7" name="Google Shape;8437;p7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8" name="Google Shape;8438;p7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9" name="Google Shape;8439;p7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0" name="Google Shape;8440;p7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1" name="Google Shape;8441;p7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2" name="Google Shape;8442;p7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43" name="Google Shape;8443;p76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8444" name="Google Shape;8444;p76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5" name="Google Shape;8445;p76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6" name="Google Shape;8446;p76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7" name="Google Shape;8447;p76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8" name="Google Shape;8448;p76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9" name="Google Shape;8449;p76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50" name="Google Shape;8450;p76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8451" name="Google Shape;8451;p76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2" name="Google Shape;8452;p76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3" name="Google Shape;8453;p76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4" name="Google Shape;8454;p76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5" name="Google Shape;8455;p76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76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57" name="Google Shape;8457;p76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8458" name="Google Shape;8458;p7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7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7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7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2" name="Google Shape;8462;p7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3" name="Google Shape;8463;p7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7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65" name="Google Shape;8465;p76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66" name="Google Shape;8466;p76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8467" name="Google Shape;8467;p7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8" name="Google Shape;8468;p7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7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0" name="Google Shape;8470;p7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1" name="Google Shape;8471;p7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2" name="Google Shape;8472;p7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3" name="Google Shape;8473;p7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4" name="Google Shape;8474;p7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5" name="Google Shape;8475;p7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6" name="Google Shape;8476;p7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7" name="Google Shape;8477;p7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8" name="Google Shape;8478;p7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9" name="Google Shape;8479;p7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0" name="Google Shape;8480;p7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1" name="Google Shape;8481;p7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2" name="Google Shape;8482;p76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8483" name="Google Shape;8483;p7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4" name="Google Shape;8484;p7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5" name="Google Shape;8485;p7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6" name="Google Shape;8486;p7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7" name="Google Shape;8487;p7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8" name="Google Shape;8488;p7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9" name="Google Shape;8489;p7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0" name="Google Shape;8490;p7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1" name="Google Shape;8491;p7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2" name="Google Shape;8492;p7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3" name="Google Shape;8493;p7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4" name="Google Shape;8494;p7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5" name="Google Shape;8495;p7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6" name="Google Shape;8496;p7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7" name="Google Shape;8497;p7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98" name="Google Shape;8498;p76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8499" name="Google Shape;8499;p7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0" name="Google Shape;8500;p7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1" name="Google Shape;8501;p7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7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7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4" name="Google Shape;8504;p7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5" name="Google Shape;8505;p7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7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7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8" name="Google Shape;8508;p7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9" name="Google Shape;8509;p7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7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7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2" name="Google Shape;8512;p7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3" name="Google Shape;8513;p7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14" name="Google Shape;8514;p76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8515" name="Google Shape;8515;p76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8516" name="Google Shape;8516;p76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7" name="Google Shape;8517;p76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8" name="Google Shape;8518;p76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9" name="Google Shape;8519;p76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0" name="Google Shape;8520;p7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1" name="Google Shape;8521;p76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2" name="Google Shape;8522;p76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3" name="Google Shape;8523;p76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4" name="Google Shape;8524;p76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5" name="Google Shape;8525;p7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26" name="Google Shape;8526;p76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8527" name="Google Shape;8527;p7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8" name="Google Shape;8528;p7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529" name="Google Shape;8529;p76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8530" name="Google Shape;8530;p76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8531" name="Google Shape;8531;p76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2" name="Google Shape;8532;p76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3" name="Google Shape;8533;p76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4" name="Google Shape;8534;p76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5" name="Google Shape;8535;p7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6" name="Google Shape;8536;p76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7" name="Google Shape;8537;p76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8" name="Google Shape;8538;p76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9" name="Google Shape;8539;p76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0" name="Google Shape;8540;p7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41" name="Google Shape;8541;p76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8542" name="Google Shape;8542;p76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3" name="Google Shape;8543;p76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544" name="Google Shape;8544;p76"/>
          <p:cNvSpPr/>
          <p:nvPr/>
        </p:nvSpPr>
        <p:spPr>
          <a:xfrm>
            <a:off x="594107" y="428211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5" name="Google Shape;8545;p76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6" name="Google Shape;8546;p7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47" name="Google Shape;8547;p76"/>
          <p:cNvSpPr txBox="1"/>
          <p:nvPr>
            <p:ph idx="1" type="body"/>
          </p:nvPr>
        </p:nvSpPr>
        <p:spPr>
          <a:xfrm>
            <a:off x="720000" y="1207625"/>
            <a:ext cx="7704000" cy="32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548" name="Shape 8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9" name="Google Shape;8549;p7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550" name="Google Shape;8550;p77"/>
          <p:cNvGrpSpPr/>
          <p:nvPr/>
        </p:nvGrpSpPr>
        <p:grpSpPr>
          <a:xfrm rot="10800000">
            <a:off x="-615172" y="-837456"/>
            <a:ext cx="10375344" cy="6401112"/>
            <a:chOff x="-617006" y="-443620"/>
            <a:chExt cx="10375344" cy="6401112"/>
          </a:xfrm>
        </p:grpSpPr>
        <p:sp>
          <p:nvSpPr>
            <p:cNvPr id="8551" name="Google Shape;8551;p77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77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77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54" name="Google Shape;8554;p77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8555" name="Google Shape;8555;p7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6" name="Google Shape;8556;p7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7" name="Google Shape;8557;p7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8" name="Google Shape;8558;p7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9" name="Google Shape;8559;p7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0" name="Google Shape;8560;p7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1" name="Google Shape;8561;p7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62" name="Google Shape;8562;p77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77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77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77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77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77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77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77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70" name="Google Shape;8570;p77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8571" name="Google Shape;8571;p7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2" name="Google Shape;8572;p7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3" name="Google Shape;8573;p7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4" name="Google Shape;8574;p7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5" name="Google Shape;8575;p7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6" name="Google Shape;8576;p7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7" name="Google Shape;8577;p7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78" name="Google Shape;8578;p77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8579" name="Google Shape;8579;p77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8580" name="Google Shape;8580;p77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581" name="Google Shape;8581;p77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8582" name="Google Shape;8582;p77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3" name="Google Shape;8583;p77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4" name="Google Shape;8584;p77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5" name="Google Shape;8585;p77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8586" name="Google Shape;8586;p77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87" name="Google Shape;8587;p77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8588" name="Google Shape;8588;p77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8589" name="Google Shape;8589;p77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590" name="Google Shape;8590;p77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8591" name="Google Shape;8591;p77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2" name="Google Shape;8592;p77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3" name="Google Shape;8593;p77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4" name="Google Shape;8594;p77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8595" name="Google Shape;8595;p77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96" name="Google Shape;8596;p77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7" name="Google Shape;8597;p77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8598" name="Google Shape;8598;p7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9" name="Google Shape;8599;p7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0" name="Google Shape;8600;p7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1" name="Google Shape;8601;p7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2" name="Google Shape;8602;p7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3" name="Google Shape;8603;p7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4" name="Google Shape;8604;p7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5" name="Google Shape;8605;p77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8606" name="Google Shape;8606;p77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7" name="Google Shape;8607;p77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8" name="Google Shape;8608;p77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9" name="Google Shape;8609;p77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0" name="Google Shape;8610;p77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77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2" name="Google Shape;8612;p77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8613" name="Google Shape;8613;p77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4" name="Google Shape;8614;p77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77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77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7" name="Google Shape;8617;p77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8" name="Google Shape;8618;p77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9" name="Google Shape;8619;p77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8620" name="Google Shape;8620;p77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1" name="Google Shape;8621;p77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2" name="Google Shape;8622;p77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77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77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5" name="Google Shape;8625;p77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6" name="Google Shape;8626;p77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27" name="Google Shape;8627;p77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28" name="Google Shape;8628;p77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8629" name="Google Shape;8629;p7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0" name="Google Shape;8630;p7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1" name="Google Shape;8631;p7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2" name="Google Shape;8632;p7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3" name="Google Shape;8633;p7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4" name="Google Shape;8634;p7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5" name="Google Shape;8635;p7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6" name="Google Shape;8636;p7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7" name="Google Shape;8637;p7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8" name="Google Shape;8638;p7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9" name="Google Shape;8639;p7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0" name="Google Shape;8640;p7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1" name="Google Shape;8641;p7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2" name="Google Shape;8642;p7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3" name="Google Shape;8643;p7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44" name="Google Shape;8644;p77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8645" name="Google Shape;8645;p7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6" name="Google Shape;8646;p7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7" name="Google Shape;8647;p7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8" name="Google Shape;8648;p7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9" name="Google Shape;8649;p7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0" name="Google Shape;8650;p7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1" name="Google Shape;8651;p7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2" name="Google Shape;8652;p7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3" name="Google Shape;8653;p7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4" name="Google Shape;8654;p7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5" name="Google Shape;8655;p7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6" name="Google Shape;8656;p7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7" name="Google Shape;8657;p7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8" name="Google Shape;8658;p7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9" name="Google Shape;8659;p7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60" name="Google Shape;8660;p77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8661" name="Google Shape;8661;p7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2" name="Google Shape;8662;p7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3" name="Google Shape;8663;p7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7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7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7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7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7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7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7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7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7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7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7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7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76" name="Google Shape;8676;p77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8677" name="Google Shape;8677;p77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8678" name="Google Shape;8678;p77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9" name="Google Shape;8679;p77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0" name="Google Shape;8680;p77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1" name="Google Shape;8681;p77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2" name="Google Shape;8682;p7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3" name="Google Shape;8683;p77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4" name="Google Shape;8684;p77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5" name="Google Shape;8685;p77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6" name="Google Shape;8686;p77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7" name="Google Shape;8687;p7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8" name="Google Shape;8688;p77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8689" name="Google Shape;8689;p7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0" name="Google Shape;8690;p7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691" name="Google Shape;8691;p77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8692" name="Google Shape;8692;p77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8693" name="Google Shape;8693;p77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4" name="Google Shape;8694;p77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5" name="Google Shape;8695;p77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6" name="Google Shape;8696;p77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7" name="Google Shape;8697;p7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8" name="Google Shape;8698;p77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9" name="Google Shape;8699;p77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0" name="Google Shape;8700;p77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1" name="Google Shape;8701;p77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2" name="Google Shape;8702;p7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3" name="Google Shape;8703;p77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8704" name="Google Shape;8704;p77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5" name="Google Shape;8705;p77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8706" name="Google Shape;8706;p77"/>
          <p:cNvSpPr/>
          <p:nvPr/>
        </p:nvSpPr>
        <p:spPr>
          <a:xfrm>
            <a:off x="595940" y="424936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7" name="Google Shape;8707;p77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8" name="Google Shape;8708;p77"/>
          <p:cNvSpPr txBox="1"/>
          <p:nvPr>
            <p:ph idx="1" type="subTitle"/>
          </p:nvPr>
        </p:nvSpPr>
        <p:spPr>
          <a:xfrm>
            <a:off x="1000825" y="2073115"/>
            <a:ext cx="2397000" cy="4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709" name="Google Shape;8709;p77"/>
          <p:cNvSpPr txBox="1"/>
          <p:nvPr>
            <p:ph idx="2" type="subTitle"/>
          </p:nvPr>
        </p:nvSpPr>
        <p:spPr>
          <a:xfrm>
            <a:off x="5746175" y="2073115"/>
            <a:ext cx="2397000" cy="4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710" name="Google Shape;8710;p77"/>
          <p:cNvSpPr txBox="1"/>
          <p:nvPr>
            <p:ph idx="3" type="body"/>
          </p:nvPr>
        </p:nvSpPr>
        <p:spPr>
          <a:xfrm>
            <a:off x="1000825" y="2533025"/>
            <a:ext cx="23970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8711" name="Google Shape;8711;p77"/>
          <p:cNvSpPr txBox="1"/>
          <p:nvPr>
            <p:ph idx="4" type="body"/>
          </p:nvPr>
        </p:nvSpPr>
        <p:spPr>
          <a:xfrm>
            <a:off x="5746175" y="2533025"/>
            <a:ext cx="23970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712" name="Shape 8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13" name="Google Shape;8713;p78"/>
          <p:cNvGrpSpPr/>
          <p:nvPr/>
        </p:nvGrpSpPr>
        <p:grpSpPr>
          <a:xfrm>
            <a:off x="-642484" y="-354299"/>
            <a:ext cx="10434721" cy="5486443"/>
            <a:chOff x="-642484" y="-343175"/>
            <a:chExt cx="10434721" cy="5486443"/>
          </a:xfrm>
        </p:grpSpPr>
        <p:sp>
          <p:nvSpPr>
            <p:cNvPr id="8714" name="Google Shape;8714;p78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15" name="Google Shape;8715;p78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8716" name="Google Shape;8716;p7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7" name="Google Shape;8717;p7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8" name="Google Shape;8718;p7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9" name="Google Shape;8719;p7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0" name="Google Shape;8720;p7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1" name="Google Shape;8721;p7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22" name="Google Shape;8722;p78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78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24" name="Google Shape;8724;p78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8725" name="Google Shape;8725;p7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6" name="Google Shape;8726;p7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7" name="Google Shape;8727;p7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8" name="Google Shape;8728;p7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9" name="Google Shape;8729;p7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0" name="Google Shape;8730;p7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31" name="Google Shape;8731;p78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78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33" name="Google Shape;8733;p78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8734" name="Google Shape;8734;p7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5" name="Google Shape;8735;p7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6" name="Google Shape;8736;p7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7" name="Google Shape;8737;p7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38" name="Google Shape;8738;p78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39" name="Google Shape;8739;p78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8740" name="Google Shape;8740;p7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1" name="Google Shape;8741;p7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2" name="Google Shape;8742;p7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3" name="Google Shape;8743;p7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4" name="Google Shape;8744;p7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5" name="Google Shape;8745;p7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6" name="Google Shape;8746;p7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7" name="Google Shape;8747;p7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8" name="Google Shape;8748;p7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9" name="Google Shape;8749;p7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0" name="Google Shape;8750;p7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1" name="Google Shape;8751;p7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2" name="Google Shape;8752;p7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3" name="Google Shape;8753;p7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4" name="Google Shape;8754;p7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5" name="Google Shape;8755;p7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6" name="Google Shape;8756;p7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7" name="Google Shape;8757;p7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8" name="Google Shape;8758;p7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9" name="Google Shape;8759;p7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60" name="Google Shape;8760;p78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78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78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78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4" name="Google Shape;8764;p78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8765" name="Google Shape;8765;p7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6" name="Google Shape;8766;p7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7" name="Google Shape;8767;p7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8" name="Google Shape;8768;p7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69" name="Google Shape;8769;p78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70" name="Google Shape;8770;p78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8771" name="Google Shape;8771;p7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8772" name="Google Shape;8772;p7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3" name="Google Shape;8773;p7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4" name="Google Shape;8774;p7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5" name="Google Shape;8775;p7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6" name="Google Shape;8776;p7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7" name="Google Shape;8777;p7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8" name="Google Shape;8778;p7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9" name="Google Shape;8779;p7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0" name="Google Shape;8780;p7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1" name="Google Shape;8781;p7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2" name="Google Shape;8782;p7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8783" name="Google Shape;8783;p7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4" name="Google Shape;8784;p7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85" name="Google Shape;8785;p78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8786" name="Google Shape;8786;p7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8787" name="Google Shape;8787;p7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8" name="Google Shape;8788;p7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9" name="Google Shape;8789;p7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0" name="Google Shape;8790;p7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1" name="Google Shape;8791;p7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2" name="Google Shape;8792;p7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3" name="Google Shape;8793;p7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4" name="Google Shape;8794;p7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5" name="Google Shape;8795;p7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6" name="Google Shape;8796;p7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97" name="Google Shape;8797;p7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8798" name="Google Shape;8798;p7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9" name="Google Shape;8799;p7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8800" name="Google Shape;8800;p78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78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78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03" name="Google Shape;8803;p78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8804" name="Google Shape;8804;p7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5" name="Google Shape;8805;p7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6" name="Google Shape;8806;p7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7" name="Google Shape;8807;p7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8" name="Google Shape;8808;p7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9" name="Google Shape;8809;p7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0" name="Google Shape;8810;p7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1" name="Google Shape;8811;p7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2" name="Google Shape;8812;p7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3" name="Google Shape;8813;p7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4" name="Google Shape;8814;p7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5" name="Google Shape;8815;p7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6" name="Google Shape;8816;p7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7" name="Google Shape;8817;p7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8" name="Google Shape;8818;p7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9" name="Google Shape;8819;p7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0" name="Google Shape;8820;p7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1" name="Google Shape;8821;p7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2" name="Google Shape;8822;p7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3" name="Google Shape;8823;p7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24" name="Google Shape;8824;p78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25" name="Google Shape;8825;p78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8826" name="Google Shape;8826;p7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7" name="Google Shape;8827;p7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7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7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0" name="Google Shape;8830;p7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1" name="Google Shape;8831;p7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2" name="Google Shape;8832;p7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3" name="Google Shape;8833;p7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4" name="Google Shape;8834;p7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5" name="Google Shape;8835;p7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6" name="Google Shape;8836;p7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7" name="Google Shape;8837;p7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8" name="Google Shape;8838;p7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9" name="Google Shape;8839;p7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0" name="Google Shape;8840;p7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1" name="Google Shape;8841;p7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2" name="Google Shape;8842;p7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3" name="Google Shape;8843;p7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4" name="Google Shape;8844;p7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5" name="Google Shape;8845;p7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6" name="Google Shape;8846;p78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8847" name="Google Shape;8847;p7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8" name="Google Shape;8848;p7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9" name="Google Shape;8849;p7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0" name="Google Shape;8850;p7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1" name="Google Shape;8851;p7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2" name="Google Shape;8852;p7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3" name="Google Shape;8853;p7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4" name="Google Shape;8854;p7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5" name="Google Shape;8855;p7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6" name="Google Shape;8856;p7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7" name="Google Shape;8857;p7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8" name="Google Shape;8858;p7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9" name="Google Shape;8859;p7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0" name="Google Shape;8860;p7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1" name="Google Shape;8861;p7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2" name="Google Shape;8862;p7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3" name="Google Shape;8863;p7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4" name="Google Shape;8864;p7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5" name="Google Shape;8865;p7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6" name="Google Shape;8866;p7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67" name="Google Shape;8867;p78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8868" name="Google Shape;8868;p78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8869" name="Google Shape;8869;p78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0" name="Google Shape;8870;p78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1" name="Google Shape;8871;p78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2" name="Google Shape;8872;p78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873" name="Google Shape;8873;p78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4" name="Google Shape;8874;p78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75" name="Google Shape;8875;p78"/>
          <p:cNvSpPr/>
          <p:nvPr/>
        </p:nvSpPr>
        <p:spPr>
          <a:xfrm>
            <a:off x="597000" y="424776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6" name="Google Shape;8876;p78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7" name="Google Shape;8877;p7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878" name="Shape 8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79" name="Google Shape;8879;p79"/>
          <p:cNvGrpSpPr/>
          <p:nvPr/>
        </p:nvGrpSpPr>
        <p:grpSpPr>
          <a:xfrm>
            <a:off x="34660" y="2559"/>
            <a:ext cx="9112084" cy="5573598"/>
            <a:chOff x="34660" y="2559"/>
            <a:chExt cx="9112084" cy="5573598"/>
          </a:xfrm>
        </p:grpSpPr>
        <p:sp>
          <p:nvSpPr>
            <p:cNvPr id="8880" name="Google Shape;8880;p79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79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82" name="Google Shape;8882;p79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8883" name="Google Shape;8883;p79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4" name="Google Shape;8884;p79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85" name="Google Shape;8885;p79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8886" name="Google Shape;8886;p79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7" name="Google Shape;8887;p79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8" name="Google Shape;8888;p79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9" name="Google Shape;8889;p79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890" name="Google Shape;8890;p79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91" name="Google Shape;8891;p79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8892" name="Google Shape;8892;p79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79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94" name="Google Shape;8894;p79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8895" name="Google Shape;8895;p79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6" name="Google Shape;8896;p79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7" name="Google Shape;8897;p79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8" name="Google Shape;8898;p79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899" name="Google Shape;8899;p79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00" name="Google Shape;8900;p79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8901" name="Google Shape;8901;p7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7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7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7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7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7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7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08" name="Google Shape;8908;p79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09" name="Google Shape;8909;p79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8910" name="Google Shape;8910;p7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7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2" name="Google Shape;8912;p7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3" name="Google Shape;8913;p7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7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7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7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17" name="Google Shape;8917;p79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8918" name="Google Shape;8918;p7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7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7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7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7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7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7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25" name="Google Shape;8925;p79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8926" name="Google Shape;8926;p79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79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79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79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79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79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79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79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4" name="Google Shape;8934;p79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8935" name="Google Shape;8935;p79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79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79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79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9" name="Google Shape;8939;p79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8940" name="Google Shape;8940;p79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79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79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3" name="Google Shape;8943;p79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4" name="Google Shape;8944;p79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45" name="Google Shape;8945;p79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8946" name="Google Shape;8946;p7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7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79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79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7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7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7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7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7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7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7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7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8" name="Google Shape;8958;p79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8959" name="Google Shape;8959;p7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7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79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79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7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7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7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7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7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7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7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7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1" name="Google Shape;8971;p79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8972" name="Google Shape;8972;p7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7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79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79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7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7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7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7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7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7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7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7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4" name="Google Shape;8984;p79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8985" name="Google Shape;8985;p79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6" name="Google Shape;8986;p79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7" name="Google Shape;8987;p79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79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79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7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1" name="Google Shape;8991;p7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2" name="Google Shape;8992;p7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3" name="Google Shape;8993;p7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4" name="Google Shape;8994;p7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5" name="Google Shape;8995;p7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6" name="Google Shape;8996;p7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7" name="Google Shape;8997;p7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8" name="Google Shape;8998;p7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9" name="Google Shape;8999;p7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7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7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2" name="Google Shape;9002;p7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3" name="Google Shape;9003;p7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4" name="Google Shape;9004;p7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5" name="Google Shape;9005;p79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6" name="Google Shape;9006;p79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79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79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9" name="Google Shape;9009;p79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10" name="Google Shape;9010;p79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79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79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79"/>
            <p:cNvSpPr/>
            <p:nvPr/>
          </p:nvSpPr>
          <p:spPr>
            <a:xfrm flipH="1" rot="10800000">
              <a:off x="590576" y="4652426"/>
              <a:ext cx="794819" cy="704873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79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79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16" name="Google Shape;9016;p79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9017" name="Google Shape;9017;p79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8" name="Google Shape;9018;p79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9" name="Google Shape;9019;p79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0" name="Google Shape;9020;p79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21" name="Google Shape;9021;p79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22" name="Google Shape;9022;p79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3" name="Google Shape;9023;p79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4" name="Google Shape;9024;p79"/>
          <p:cNvSpPr txBox="1"/>
          <p:nvPr>
            <p:ph idx="1" type="body"/>
          </p:nvPr>
        </p:nvSpPr>
        <p:spPr>
          <a:xfrm>
            <a:off x="2164950" y="1892575"/>
            <a:ext cx="4814100" cy="21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25" name="Google Shape;9025;p79"/>
          <p:cNvSpPr txBox="1"/>
          <p:nvPr>
            <p:ph type="title"/>
          </p:nvPr>
        </p:nvSpPr>
        <p:spPr>
          <a:xfrm>
            <a:off x="2165000" y="1001375"/>
            <a:ext cx="481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026" name="Shape 9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27" name="Google Shape;9027;p80"/>
          <p:cNvGrpSpPr/>
          <p:nvPr/>
        </p:nvGrpSpPr>
        <p:grpSpPr>
          <a:xfrm flipH="1">
            <a:off x="13432" y="-4533"/>
            <a:ext cx="9112084" cy="5573598"/>
            <a:chOff x="34660" y="2559"/>
            <a:chExt cx="9112084" cy="5573598"/>
          </a:xfrm>
        </p:grpSpPr>
        <p:sp>
          <p:nvSpPr>
            <p:cNvPr id="9028" name="Google Shape;9028;p80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80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30" name="Google Shape;9030;p80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9031" name="Google Shape;9031;p80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2" name="Google Shape;9032;p80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033" name="Google Shape;9033;p80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9034" name="Google Shape;9034;p80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5" name="Google Shape;9035;p80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6" name="Google Shape;9036;p80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7" name="Google Shape;9037;p80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038" name="Google Shape;9038;p80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39" name="Google Shape;9039;p80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9040" name="Google Shape;9040;p80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1" name="Google Shape;9041;p80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042" name="Google Shape;9042;p80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9043" name="Google Shape;9043;p80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4" name="Google Shape;9044;p80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5" name="Google Shape;9045;p80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6" name="Google Shape;9046;p80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047" name="Google Shape;9047;p80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48" name="Google Shape;9048;p80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9049" name="Google Shape;9049;p80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0" name="Google Shape;9050;p80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1" name="Google Shape;9051;p80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2" name="Google Shape;9052;p80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3" name="Google Shape;9053;p80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4" name="Google Shape;9054;p80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5" name="Google Shape;9055;p80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56" name="Google Shape;9056;p80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57" name="Google Shape;9057;p80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9058" name="Google Shape;9058;p80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9" name="Google Shape;9059;p80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0" name="Google Shape;9060;p80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1" name="Google Shape;9061;p80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2" name="Google Shape;9062;p80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3" name="Google Shape;9063;p80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4" name="Google Shape;9064;p80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5" name="Google Shape;9065;p80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9066" name="Google Shape;9066;p80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7" name="Google Shape;9067;p80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8" name="Google Shape;9068;p80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9" name="Google Shape;9069;p80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0" name="Google Shape;9070;p80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1" name="Google Shape;9071;p80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2" name="Google Shape;9072;p80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3" name="Google Shape;9073;p80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9074" name="Google Shape;9074;p80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5" name="Google Shape;9075;p80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6" name="Google Shape;9076;p80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7" name="Google Shape;9077;p80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8" name="Google Shape;9078;p80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9" name="Google Shape;9079;p80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0" name="Google Shape;9080;p80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1" name="Google Shape;9081;p80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82" name="Google Shape;9082;p80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9083" name="Google Shape;9083;p80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4" name="Google Shape;9084;p80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5" name="Google Shape;9085;p80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6" name="Google Shape;9086;p80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87" name="Google Shape;9087;p80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9088" name="Google Shape;9088;p80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9" name="Google Shape;9089;p80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0" name="Google Shape;9090;p80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1" name="Google Shape;9091;p80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92" name="Google Shape;9092;p80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93" name="Google Shape;9093;p80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9094" name="Google Shape;9094;p8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5" name="Google Shape;9095;p8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80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7" name="Google Shape;9097;p80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8" name="Google Shape;9098;p8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9" name="Google Shape;9099;p8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0" name="Google Shape;9100;p8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1" name="Google Shape;9101;p8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2" name="Google Shape;9102;p8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3" name="Google Shape;9103;p8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4" name="Google Shape;9104;p8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5" name="Google Shape;9105;p8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06" name="Google Shape;9106;p80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9107" name="Google Shape;9107;p8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8" name="Google Shape;9108;p8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9" name="Google Shape;9109;p80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0" name="Google Shape;9110;p80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1" name="Google Shape;9111;p8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2" name="Google Shape;9112;p8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3" name="Google Shape;9113;p8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4" name="Google Shape;9114;p8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5" name="Google Shape;9115;p8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6" name="Google Shape;9116;p8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7" name="Google Shape;9117;p8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8" name="Google Shape;9118;p8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19" name="Google Shape;9119;p80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9120" name="Google Shape;9120;p8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1" name="Google Shape;9121;p8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2" name="Google Shape;9122;p80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3" name="Google Shape;9123;p80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4" name="Google Shape;9124;p8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5" name="Google Shape;9125;p8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6" name="Google Shape;9126;p8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7" name="Google Shape;9127;p8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8" name="Google Shape;9128;p8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9" name="Google Shape;9129;p8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0" name="Google Shape;9130;p8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1" name="Google Shape;9131;p8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32" name="Google Shape;9132;p80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9133" name="Google Shape;9133;p8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4" name="Google Shape;9134;p8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5" name="Google Shape;9135;p8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6" name="Google Shape;9136;p8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7" name="Google Shape;9137;p8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8" name="Google Shape;9138;p8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9" name="Google Shape;9139;p8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0" name="Google Shape;9140;p8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1" name="Google Shape;9141;p8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2" name="Google Shape;9142;p8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3" name="Google Shape;9143;p8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4" name="Google Shape;9144;p8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5" name="Google Shape;9145;p80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6" name="Google Shape;9146;p80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7" name="Google Shape;9147;p80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8" name="Google Shape;9148;p8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9" name="Google Shape;9149;p8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0" name="Google Shape;9150;p8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1" name="Google Shape;9151;p8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2" name="Google Shape;9152;p8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3" name="Google Shape;9153;p8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4" name="Google Shape;9154;p8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5" name="Google Shape;9155;p8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6" name="Google Shape;9156;p8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7" name="Google Shape;9157;p8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58" name="Google Shape;9158;p80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80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80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80"/>
            <p:cNvSpPr/>
            <p:nvPr/>
          </p:nvSpPr>
          <p:spPr>
            <a:xfrm flipH="1" rot="10800000">
              <a:off x="583627" y="4652461"/>
              <a:ext cx="801736" cy="711008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80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80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64" name="Google Shape;9164;p80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9165" name="Google Shape;9165;p80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6" name="Google Shape;9166;p80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7" name="Google Shape;9167;p80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8" name="Google Shape;9168;p80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69" name="Google Shape;9169;p80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70" name="Google Shape;9170;p80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1" name="Google Shape;9171;p80"/>
          <p:cNvSpPr/>
          <p:nvPr/>
        </p:nvSpPr>
        <p:spPr>
          <a:xfrm flipH="1">
            <a:off x="1321476" y="659507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2" name="Google Shape;9172;p80"/>
          <p:cNvSpPr txBox="1"/>
          <p:nvPr>
            <p:ph type="title"/>
          </p:nvPr>
        </p:nvSpPr>
        <p:spPr>
          <a:xfrm>
            <a:off x="1721225" y="1307100"/>
            <a:ext cx="57015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73" name="Shape 9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74" name="Google Shape;9174;p81"/>
          <p:cNvGrpSpPr/>
          <p:nvPr/>
        </p:nvGrpSpPr>
        <p:grpSpPr>
          <a:xfrm>
            <a:off x="-8018" y="-8439"/>
            <a:ext cx="9127960" cy="5573604"/>
            <a:chOff x="-8018" y="-8439"/>
            <a:chExt cx="9127960" cy="5573604"/>
          </a:xfrm>
        </p:grpSpPr>
        <p:grpSp>
          <p:nvGrpSpPr>
            <p:cNvPr id="9175" name="Google Shape;9175;p81"/>
            <p:cNvGrpSpPr/>
            <p:nvPr/>
          </p:nvGrpSpPr>
          <p:grpSpPr>
            <a:xfrm>
              <a:off x="6942547" y="4524552"/>
              <a:ext cx="1040668" cy="1040613"/>
              <a:chOff x="1752475" y="5785438"/>
              <a:chExt cx="939825" cy="939775"/>
            </a:xfrm>
          </p:grpSpPr>
          <p:sp>
            <p:nvSpPr>
              <p:cNvPr id="9176" name="Google Shape;9176;p81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7" name="Google Shape;9177;p81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8" name="Google Shape;9178;p81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81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81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81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2" name="Google Shape;9182;p81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83" name="Google Shape;9183;p81"/>
            <p:cNvSpPr/>
            <p:nvPr/>
          </p:nvSpPr>
          <p:spPr>
            <a:xfrm>
              <a:off x="2238500" y="38325"/>
              <a:ext cx="1864389" cy="62489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81"/>
            <p:cNvSpPr/>
            <p:nvPr/>
          </p:nvSpPr>
          <p:spPr>
            <a:xfrm>
              <a:off x="37853" y="132250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81"/>
            <p:cNvSpPr/>
            <p:nvPr/>
          </p:nvSpPr>
          <p:spPr>
            <a:xfrm rot="5400000">
              <a:off x="5400379" y="44819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86" name="Google Shape;9186;p81"/>
            <p:cNvGrpSpPr/>
            <p:nvPr/>
          </p:nvGrpSpPr>
          <p:grpSpPr>
            <a:xfrm rot="-5400000">
              <a:off x="7371467" y="4640425"/>
              <a:ext cx="633468" cy="316721"/>
              <a:chOff x="3504875" y="5254313"/>
              <a:chExt cx="620925" cy="310450"/>
            </a:xfrm>
          </p:grpSpPr>
          <p:sp>
            <p:nvSpPr>
              <p:cNvPr id="9187" name="Google Shape;9187;p81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8" name="Google Shape;9188;p81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9" name="Google Shape;9189;p81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0" name="Google Shape;9190;p81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91" name="Google Shape;9191;p81"/>
            <p:cNvSpPr/>
            <p:nvPr/>
          </p:nvSpPr>
          <p:spPr>
            <a:xfrm>
              <a:off x="50509" y="2582106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81"/>
            <p:cNvSpPr/>
            <p:nvPr/>
          </p:nvSpPr>
          <p:spPr>
            <a:xfrm>
              <a:off x="41169" y="3217129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3" name="Google Shape;9193;p81"/>
            <p:cNvGrpSpPr/>
            <p:nvPr/>
          </p:nvGrpSpPr>
          <p:grpSpPr>
            <a:xfrm>
              <a:off x="698688" y="3866365"/>
              <a:ext cx="603550" cy="1224500"/>
              <a:chOff x="3318525" y="1943475"/>
              <a:chExt cx="603550" cy="1224500"/>
            </a:xfrm>
          </p:grpSpPr>
          <p:sp>
            <p:nvSpPr>
              <p:cNvPr id="9194" name="Google Shape;9194;p81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81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6" name="Google Shape;9196;p81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7" name="Google Shape;9197;p81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98" name="Google Shape;9198;p81"/>
            <p:cNvSpPr/>
            <p:nvPr/>
          </p:nvSpPr>
          <p:spPr>
            <a:xfrm>
              <a:off x="1010334" y="4176170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9" name="Google Shape;9199;p81"/>
            <p:cNvGrpSpPr/>
            <p:nvPr/>
          </p:nvGrpSpPr>
          <p:grpSpPr>
            <a:xfrm>
              <a:off x="6140156" y="4884255"/>
              <a:ext cx="538325" cy="144300"/>
              <a:chOff x="6140156" y="4884255"/>
              <a:chExt cx="538325" cy="144300"/>
            </a:xfrm>
          </p:grpSpPr>
          <p:grpSp>
            <p:nvGrpSpPr>
              <p:cNvPr id="9200" name="Google Shape;9200;p81"/>
              <p:cNvGrpSpPr/>
              <p:nvPr/>
            </p:nvGrpSpPr>
            <p:grpSpPr>
              <a:xfrm rot="5400000">
                <a:off x="6287244" y="4737167"/>
                <a:ext cx="144300" cy="438475"/>
                <a:chOff x="5527150" y="7031775"/>
                <a:chExt cx="144300" cy="438475"/>
              </a:xfrm>
            </p:grpSpPr>
            <p:sp>
              <p:nvSpPr>
                <p:cNvPr id="9201" name="Google Shape;9201;p81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2" name="Google Shape;9202;p81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3" name="Google Shape;9203;p81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4" name="Google Shape;9204;p81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5" name="Google Shape;9205;p81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6" name="Google Shape;9206;p81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7" name="Google Shape;9207;p8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8" name="Google Shape;9208;p8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9" name="Google Shape;9209;p81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0" name="Google Shape;9210;p81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11" name="Google Shape;9211;p81"/>
              <p:cNvGrpSpPr/>
              <p:nvPr/>
            </p:nvGrpSpPr>
            <p:grpSpPr>
              <a:xfrm rot="5400000">
                <a:off x="6583206" y="4933280"/>
                <a:ext cx="144300" cy="46250"/>
                <a:chOff x="5527150" y="7031775"/>
                <a:chExt cx="144300" cy="46250"/>
              </a:xfrm>
            </p:grpSpPr>
            <p:sp>
              <p:nvSpPr>
                <p:cNvPr id="9212" name="Google Shape;9212;p8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3" name="Google Shape;9213;p8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14" name="Google Shape;9214;p81"/>
            <p:cNvGrpSpPr/>
            <p:nvPr/>
          </p:nvGrpSpPr>
          <p:grpSpPr>
            <a:xfrm>
              <a:off x="7841266" y="2903131"/>
              <a:ext cx="633468" cy="316721"/>
              <a:chOff x="3504875" y="5254313"/>
              <a:chExt cx="620925" cy="310450"/>
            </a:xfrm>
          </p:grpSpPr>
          <p:sp>
            <p:nvSpPr>
              <p:cNvPr id="9215" name="Google Shape;9215;p81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6" name="Google Shape;9216;p81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81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81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19" name="Google Shape;9219;p81"/>
            <p:cNvSpPr/>
            <p:nvPr/>
          </p:nvSpPr>
          <p:spPr>
            <a:xfrm>
              <a:off x="7841085" y="4481623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81"/>
            <p:cNvSpPr/>
            <p:nvPr/>
          </p:nvSpPr>
          <p:spPr>
            <a:xfrm rot="5400000">
              <a:off x="8474203" y="4487491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81"/>
            <p:cNvSpPr/>
            <p:nvPr/>
          </p:nvSpPr>
          <p:spPr>
            <a:xfrm rot="10800000">
              <a:off x="7822057" y="467686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22" name="Google Shape;9222;p81"/>
            <p:cNvGrpSpPr/>
            <p:nvPr/>
          </p:nvGrpSpPr>
          <p:grpSpPr>
            <a:xfrm>
              <a:off x="151097" y="1419389"/>
              <a:ext cx="1040668" cy="1040613"/>
              <a:chOff x="1752475" y="5785438"/>
              <a:chExt cx="939825" cy="939775"/>
            </a:xfrm>
          </p:grpSpPr>
          <p:sp>
            <p:nvSpPr>
              <p:cNvPr id="9223" name="Google Shape;9223;p81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4" name="Google Shape;9224;p81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81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6" name="Google Shape;9226;p81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7" name="Google Shape;9227;p81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8" name="Google Shape;9228;p81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81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30" name="Google Shape;9230;p81"/>
            <p:cNvSpPr/>
            <p:nvPr/>
          </p:nvSpPr>
          <p:spPr>
            <a:xfrm>
              <a:off x="7843600" y="32204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31" name="Google Shape;9231;p81"/>
            <p:cNvGrpSpPr/>
            <p:nvPr/>
          </p:nvGrpSpPr>
          <p:grpSpPr>
            <a:xfrm>
              <a:off x="7954272" y="3324514"/>
              <a:ext cx="1040668" cy="1040613"/>
              <a:chOff x="1752475" y="5785438"/>
              <a:chExt cx="939825" cy="939775"/>
            </a:xfrm>
          </p:grpSpPr>
          <p:sp>
            <p:nvSpPr>
              <p:cNvPr id="9232" name="Google Shape;9232;p81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3" name="Google Shape;9233;p81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4" name="Google Shape;9234;p81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81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6" name="Google Shape;9236;p81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7" name="Google Shape;9237;p81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81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9" name="Google Shape;9239;p81"/>
            <p:cNvGrpSpPr/>
            <p:nvPr/>
          </p:nvGrpSpPr>
          <p:grpSpPr>
            <a:xfrm rot="5400000">
              <a:off x="8668519" y="2774692"/>
              <a:ext cx="538325" cy="144300"/>
              <a:chOff x="6140156" y="4884255"/>
              <a:chExt cx="538325" cy="144300"/>
            </a:xfrm>
          </p:grpSpPr>
          <p:grpSp>
            <p:nvGrpSpPr>
              <p:cNvPr id="9240" name="Google Shape;9240;p81"/>
              <p:cNvGrpSpPr/>
              <p:nvPr/>
            </p:nvGrpSpPr>
            <p:grpSpPr>
              <a:xfrm rot="5400000">
                <a:off x="6287244" y="4737167"/>
                <a:ext cx="144300" cy="438475"/>
                <a:chOff x="5527150" y="7031775"/>
                <a:chExt cx="144300" cy="438475"/>
              </a:xfrm>
            </p:grpSpPr>
            <p:sp>
              <p:nvSpPr>
                <p:cNvPr id="9241" name="Google Shape;9241;p81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2" name="Google Shape;9242;p81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3" name="Google Shape;9243;p81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4" name="Google Shape;9244;p81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5" name="Google Shape;9245;p81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6" name="Google Shape;9246;p81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7" name="Google Shape;9247;p8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8" name="Google Shape;9248;p8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9" name="Google Shape;9249;p81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0" name="Google Shape;9250;p81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51" name="Google Shape;9251;p81"/>
              <p:cNvGrpSpPr/>
              <p:nvPr/>
            </p:nvGrpSpPr>
            <p:grpSpPr>
              <a:xfrm rot="5400000">
                <a:off x="6583206" y="4933280"/>
                <a:ext cx="144300" cy="46250"/>
                <a:chOff x="5527150" y="7031775"/>
                <a:chExt cx="144300" cy="46250"/>
              </a:xfrm>
            </p:grpSpPr>
            <p:sp>
              <p:nvSpPr>
                <p:cNvPr id="9252" name="Google Shape;9252;p8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3" name="Google Shape;9253;p8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254" name="Google Shape;9254;p81"/>
            <p:cNvSpPr/>
            <p:nvPr/>
          </p:nvSpPr>
          <p:spPr>
            <a:xfrm rot="10800000">
              <a:off x="7868728" y="37662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81"/>
            <p:cNvSpPr/>
            <p:nvPr/>
          </p:nvSpPr>
          <p:spPr>
            <a:xfrm rot="10800000">
              <a:off x="8498993" y="1307166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rgbClr val="067D76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56" name="Google Shape;9256;p81"/>
            <p:cNvGrpSpPr/>
            <p:nvPr/>
          </p:nvGrpSpPr>
          <p:grpSpPr>
            <a:xfrm rot="10800000">
              <a:off x="7858873" y="54355"/>
              <a:ext cx="603550" cy="1224500"/>
              <a:chOff x="3318525" y="1943475"/>
              <a:chExt cx="603550" cy="1224500"/>
            </a:xfrm>
          </p:grpSpPr>
          <p:sp>
            <p:nvSpPr>
              <p:cNvPr id="9257" name="Google Shape;9257;p81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8" name="Google Shape;9258;p81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81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0" name="Google Shape;9260;p81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61" name="Google Shape;9261;p81"/>
            <p:cNvSpPr/>
            <p:nvPr/>
          </p:nvSpPr>
          <p:spPr>
            <a:xfrm rot="10800000">
              <a:off x="7529852" y="37675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62" name="Google Shape;9262;p81"/>
            <p:cNvGrpSpPr/>
            <p:nvPr/>
          </p:nvGrpSpPr>
          <p:grpSpPr>
            <a:xfrm>
              <a:off x="1078619" y="133215"/>
              <a:ext cx="538325" cy="144300"/>
              <a:chOff x="6140156" y="4884255"/>
              <a:chExt cx="538325" cy="144300"/>
            </a:xfrm>
          </p:grpSpPr>
          <p:grpSp>
            <p:nvGrpSpPr>
              <p:cNvPr id="9263" name="Google Shape;9263;p81"/>
              <p:cNvGrpSpPr/>
              <p:nvPr/>
            </p:nvGrpSpPr>
            <p:grpSpPr>
              <a:xfrm rot="5400000">
                <a:off x="6287244" y="4737167"/>
                <a:ext cx="144300" cy="438475"/>
                <a:chOff x="5527150" y="7031775"/>
                <a:chExt cx="144300" cy="438475"/>
              </a:xfrm>
            </p:grpSpPr>
            <p:sp>
              <p:nvSpPr>
                <p:cNvPr id="9264" name="Google Shape;9264;p81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5" name="Google Shape;9265;p81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6" name="Google Shape;9266;p81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7" name="Google Shape;9267;p81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8" name="Google Shape;9268;p81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9" name="Google Shape;9269;p81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0" name="Google Shape;9270;p8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1" name="Google Shape;9271;p8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2" name="Google Shape;9272;p81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3" name="Google Shape;9273;p81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4" name="Google Shape;9274;p81"/>
              <p:cNvGrpSpPr/>
              <p:nvPr/>
            </p:nvGrpSpPr>
            <p:grpSpPr>
              <a:xfrm rot="5400000">
                <a:off x="6583206" y="4933280"/>
                <a:ext cx="144300" cy="46250"/>
                <a:chOff x="5527150" y="7031775"/>
                <a:chExt cx="144300" cy="46250"/>
              </a:xfrm>
            </p:grpSpPr>
            <p:sp>
              <p:nvSpPr>
                <p:cNvPr id="9275" name="Google Shape;9275;p81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6" name="Google Shape;9276;p81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277" name="Google Shape;9277;p81"/>
            <p:cNvSpPr/>
            <p:nvPr/>
          </p:nvSpPr>
          <p:spPr>
            <a:xfrm>
              <a:off x="4102929" y="2808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78" name="Google Shape;9278;p81"/>
            <p:cNvGrpSpPr/>
            <p:nvPr/>
          </p:nvGrpSpPr>
          <p:grpSpPr>
            <a:xfrm>
              <a:off x="3558498" y="144896"/>
              <a:ext cx="438925" cy="438850"/>
              <a:chOff x="776800" y="137225"/>
              <a:chExt cx="438925" cy="438850"/>
            </a:xfrm>
          </p:grpSpPr>
          <p:sp>
            <p:nvSpPr>
              <p:cNvPr id="9279" name="Google Shape;9279;p81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0" name="Google Shape;9280;p81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1" name="Google Shape;9281;p81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2" name="Google Shape;9282;p81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81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8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8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6" name="Google Shape;9286;p8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8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8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8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8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1" name="Google Shape;9291;p8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2" name="Google Shape;9292;p8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3" name="Google Shape;9293;p8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4" name="Google Shape;9294;p8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8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8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8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8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81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81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81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81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81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04" name="Google Shape;9304;p81"/>
            <p:cNvSpPr/>
            <p:nvPr/>
          </p:nvSpPr>
          <p:spPr>
            <a:xfrm rot="5400000">
              <a:off x="2832067" y="3319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81"/>
            <p:cNvSpPr/>
            <p:nvPr/>
          </p:nvSpPr>
          <p:spPr>
            <a:xfrm rot="5400000">
              <a:off x="-49655" y="67164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06" name="Google Shape;9306;p81"/>
            <p:cNvGrpSpPr/>
            <p:nvPr/>
          </p:nvGrpSpPr>
          <p:grpSpPr>
            <a:xfrm>
              <a:off x="978530" y="352884"/>
              <a:ext cx="1257150" cy="310450"/>
              <a:chOff x="4048825" y="7037925"/>
              <a:chExt cx="1241875" cy="310450"/>
            </a:xfrm>
          </p:grpSpPr>
          <p:sp>
            <p:nvSpPr>
              <p:cNvPr id="9307" name="Google Shape;9307;p81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8" name="Google Shape;9308;p81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9" name="Google Shape;9309;p81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0" name="Google Shape;9310;p81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1" name="Google Shape;9311;p81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2" name="Google Shape;9312;p81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3" name="Google Shape;9313;p81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4" name="Google Shape;9314;p81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15" name="Google Shape;9315;p81"/>
            <p:cNvGrpSpPr/>
            <p:nvPr/>
          </p:nvGrpSpPr>
          <p:grpSpPr>
            <a:xfrm rot="-5400000">
              <a:off x="823671" y="837202"/>
              <a:ext cx="633468" cy="316721"/>
              <a:chOff x="3504875" y="5254313"/>
              <a:chExt cx="620925" cy="310450"/>
            </a:xfrm>
          </p:grpSpPr>
          <p:sp>
            <p:nvSpPr>
              <p:cNvPr id="9316" name="Google Shape;9316;p81"/>
              <p:cNvSpPr/>
              <p:nvPr/>
            </p:nvSpPr>
            <p:spPr>
              <a:xfrm>
                <a:off x="350487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7" name="Google Shape;9317;p81"/>
              <p:cNvSpPr/>
              <p:nvPr/>
            </p:nvSpPr>
            <p:spPr>
              <a:xfrm>
                <a:off x="3599025" y="5348513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8" name="Google Shape;9318;p81"/>
              <p:cNvSpPr/>
              <p:nvPr/>
            </p:nvSpPr>
            <p:spPr>
              <a:xfrm>
                <a:off x="3815325" y="5254313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9" name="Google Shape;9319;p81"/>
              <p:cNvSpPr/>
              <p:nvPr/>
            </p:nvSpPr>
            <p:spPr>
              <a:xfrm>
                <a:off x="3909500" y="5348513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20" name="Google Shape;9320;p81"/>
            <p:cNvSpPr/>
            <p:nvPr/>
          </p:nvSpPr>
          <p:spPr>
            <a:xfrm>
              <a:off x="320741" y="38331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21" name="Google Shape;9321;p81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2" name="Google Shape;9322;p81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3" name="Google Shape;9323;p81"/>
          <p:cNvSpPr txBox="1"/>
          <p:nvPr>
            <p:ph type="title"/>
          </p:nvPr>
        </p:nvSpPr>
        <p:spPr>
          <a:xfrm>
            <a:off x="1922925" y="1534250"/>
            <a:ext cx="5298300" cy="8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324" name="Google Shape;9324;p81"/>
          <p:cNvSpPr txBox="1"/>
          <p:nvPr>
            <p:ph idx="1" type="subTitle"/>
          </p:nvPr>
        </p:nvSpPr>
        <p:spPr>
          <a:xfrm>
            <a:off x="1922925" y="2308166"/>
            <a:ext cx="5298300" cy="13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325" name="Shape 9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26" name="Google Shape;9326;p82"/>
          <p:cNvGrpSpPr/>
          <p:nvPr/>
        </p:nvGrpSpPr>
        <p:grpSpPr>
          <a:xfrm>
            <a:off x="-134075" y="-294625"/>
            <a:ext cx="9400475" cy="5710500"/>
            <a:chOff x="-134075" y="-294625"/>
            <a:chExt cx="9400475" cy="5710500"/>
          </a:xfrm>
        </p:grpSpPr>
        <p:sp>
          <p:nvSpPr>
            <p:cNvPr id="9327" name="Google Shape;9327;p82"/>
            <p:cNvSpPr/>
            <p:nvPr/>
          </p:nvSpPr>
          <p:spPr>
            <a:xfrm>
              <a:off x="-122375" y="-55625"/>
              <a:ext cx="719400" cy="5272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82"/>
            <p:cNvSpPr/>
            <p:nvPr/>
          </p:nvSpPr>
          <p:spPr>
            <a:xfrm>
              <a:off x="8547000" y="-65300"/>
              <a:ext cx="719400" cy="5272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82"/>
            <p:cNvSpPr/>
            <p:nvPr/>
          </p:nvSpPr>
          <p:spPr>
            <a:xfrm rot="5400000">
              <a:off x="4145525" y="-4562575"/>
              <a:ext cx="719400" cy="9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82"/>
            <p:cNvSpPr/>
            <p:nvPr/>
          </p:nvSpPr>
          <p:spPr>
            <a:xfrm rot="5400000">
              <a:off x="4133875" y="428525"/>
              <a:ext cx="719400" cy="925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1" name="Google Shape;9331;p82"/>
          <p:cNvGrpSpPr/>
          <p:nvPr/>
        </p:nvGrpSpPr>
        <p:grpSpPr>
          <a:xfrm>
            <a:off x="-642476" y="-441295"/>
            <a:ext cx="10434721" cy="5573439"/>
            <a:chOff x="-642484" y="-430171"/>
            <a:chExt cx="10434721" cy="5573439"/>
          </a:xfrm>
        </p:grpSpPr>
        <p:sp>
          <p:nvSpPr>
            <p:cNvPr id="9332" name="Google Shape;9332;p82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3" name="Google Shape;9333;p82"/>
            <p:cNvGrpSpPr/>
            <p:nvPr/>
          </p:nvGrpSpPr>
          <p:grpSpPr>
            <a:xfrm>
              <a:off x="8520489" y="3044356"/>
              <a:ext cx="1098285" cy="1098218"/>
              <a:chOff x="2397858" y="5280413"/>
              <a:chExt cx="815175" cy="815125"/>
            </a:xfrm>
          </p:grpSpPr>
          <p:sp>
            <p:nvSpPr>
              <p:cNvPr id="9334" name="Google Shape;9334;p82"/>
              <p:cNvSpPr/>
              <p:nvPr/>
            </p:nvSpPr>
            <p:spPr>
              <a:xfrm>
                <a:off x="2397858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5" name="Google Shape;9335;p82"/>
              <p:cNvSpPr/>
              <p:nvPr/>
            </p:nvSpPr>
            <p:spPr>
              <a:xfrm>
                <a:off x="2460208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82"/>
              <p:cNvSpPr/>
              <p:nvPr/>
            </p:nvSpPr>
            <p:spPr>
              <a:xfrm>
                <a:off x="2522483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7" name="Google Shape;9337;p82"/>
              <p:cNvSpPr/>
              <p:nvPr/>
            </p:nvSpPr>
            <p:spPr>
              <a:xfrm>
                <a:off x="2584808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8" name="Google Shape;9338;p82"/>
              <p:cNvSpPr/>
              <p:nvPr/>
            </p:nvSpPr>
            <p:spPr>
              <a:xfrm>
                <a:off x="2647108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82"/>
              <p:cNvSpPr/>
              <p:nvPr/>
            </p:nvSpPr>
            <p:spPr>
              <a:xfrm>
                <a:off x="2709408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40" name="Google Shape;9340;p82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82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42" name="Google Shape;9342;p82"/>
            <p:cNvGrpSpPr/>
            <p:nvPr/>
          </p:nvGrpSpPr>
          <p:grpSpPr>
            <a:xfrm>
              <a:off x="5958734" y="-430171"/>
              <a:ext cx="887500" cy="887500"/>
              <a:chOff x="2120863" y="4986973"/>
              <a:chExt cx="690500" cy="690500"/>
            </a:xfrm>
          </p:grpSpPr>
          <p:sp>
            <p:nvSpPr>
              <p:cNvPr id="9343" name="Google Shape;9343;p82"/>
              <p:cNvSpPr/>
              <p:nvPr/>
            </p:nvSpPr>
            <p:spPr>
              <a:xfrm>
                <a:off x="2120863" y="4986973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4" name="Google Shape;9344;p82"/>
              <p:cNvSpPr/>
              <p:nvPr/>
            </p:nvSpPr>
            <p:spPr>
              <a:xfrm>
                <a:off x="2183138" y="504929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82"/>
              <p:cNvSpPr/>
              <p:nvPr/>
            </p:nvSpPr>
            <p:spPr>
              <a:xfrm>
                <a:off x="2245463" y="5111623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6" name="Google Shape;9346;p82"/>
              <p:cNvSpPr/>
              <p:nvPr/>
            </p:nvSpPr>
            <p:spPr>
              <a:xfrm>
                <a:off x="2307763" y="5173898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7" name="Google Shape;9347;p82"/>
              <p:cNvSpPr/>
              <p:nvPr/>
            </p:nvSpPr>
            <p:spPr>
              <a:xfrm>
                <a:off x="2370063" y="5236248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48" name="Google Shape;9348;p82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82"/>
            <p:cNvSpPr/>
            <p:nvPr/>
          </p:nvSpPr>
          <p:spPr>
            <a:xfrm>
              <a:off x="-33942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50" name="Google Shape;9350;p82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9351" name="Google Shape;9351;p82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2" name="Google Shape;9352;p82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3" name="Google Shape;9353;p82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4" name="Google Shape;9354;p82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55" name="Google Shape;9355;p82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56" name="Google Shape;9356;p82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9357" name="Google Shape;9357;p8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8" name="Google Shape;9358;p8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9" name="Google Shape;9359;p8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0" name="Google Shape;9360;p8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1" name="Google Shape;9361;p82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8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8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8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8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8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8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8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8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8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8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8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8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8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8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82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77" name="Google Shape;9377;p82"/>
            <p:cNvSpPr/>
            <p:nvPr/>
          </p:nvSpPr>
          <p:spPr>
            <a:xfrm>
              <a:off x="-52381" y="1857400"/>
              <a:ext cx="670456" cy="594519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82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82"/>
            <p:cNvSpPr/>
            <p:nvPr/>
          </p:nvSpPr>
          <p:spPr>
            <a:xfrm rot="10800000">
              <a:off x="8562745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80" name="Google Shape;9380;p82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9381" name="Google Shape;9381;p82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82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82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82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85" name="Google Shape;9385;p82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9386" name="Google Shape;9386;p82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9387" name="Google Shape;9387;p82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8" name="Google Shape;9388;p82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9" name="Google Shape;9389;p82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0" name="Google Shape;9390;p82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1" name="Google Shape;9391;p8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2" name="Google Shape;9392;p8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3" name="Google Shape;9393;p82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4" name="Google Shape;9394;p82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5" name="Google Shape;9395;p82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6" name="Google Shape;9396;p82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97" name="Google Shape;9397;p82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9398" name="Google Shape;9398;p8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9" name="Google Shape;9399;p8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400" name="Google Shape;9400;p82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9401" name="Google Shape;9401;p82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9402" name="Google Shape;9402;p82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3" name="Google Shape;9403;p82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4" name="Google Shape;9404;p82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5" name="Google Shape;9405;p82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6" name="Google Shape;9406;p8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7" name="Google Shape;9407;p8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8" name="Google Shape;9408;p82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9" name="Google Shape;9409;p82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0" name="Google Shape;9410;p82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1" name="Google Shape;9411;p82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412" name="Google Shape;9412;p82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9413" name="Google Shape;9413;p82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4" name="Google Shape;9414;p82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415" name="Google Shape;9415;p82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82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82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18" name="Google Shape;9418;p82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9419" name="Google Shape;9419;p8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0" name="Google Shape;9420;p8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1" name="Google Shape;9421;p8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2" name="Google Shape;9422;p8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82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4" name="Google Shape;9424;p8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5" name="Google Shape;9425;p8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8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7" name="Google Shape;9427;p8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8" name="Google Shape;9428;p8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8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0" name="Google Shape;9430;p8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1" name="Google Shape;9431;p8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8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8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4" name="Google Shape;9434;p8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5" name="Google Shape;9435;p8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8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7" name="Google Shape;9437;p8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8" name="Google Shape;9438;p82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9" name="Google Shape;9439;p82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40" name="Google Shape;9440;p82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9441" name="Google Shape;9441;p8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2" name="Google Shape;9442;p8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8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4" name="Google Shape;9444;p8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5" name="Google Shape;9445;p82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8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7" name="Google Shape;9447;p8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8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8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8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8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8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8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8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8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8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8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8" name="Google Shape;9458;p8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8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82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1" name="Google Shape;9461;p82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9462" name="Google Shape;9462;p82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82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82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82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8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8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8" name="Google Shape;9468;p8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9" name="Google Shape;9469;p8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8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8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8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8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8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8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8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8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82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82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82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82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2" name="Google Shape;9482;p82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9483" name="Google Shape;9483;p82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9484" name="Google Shape;9484;p82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5" name="Google Shape;9485;p82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6" name="Google Shape;9486;p82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7" name="Google Shape;9487;p82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488" name="Google Shape;9488;p82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82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490" name="Google Shape;9490;p82"/>
          <p:cNvSpPr/>
          <p:nvPr/>
        </p:nvSpPr>
        <p:spPr>
          <a:xfrm>
            <a:off x="597008" y="424776"/>
            <a:ext cx="7950000" cy="42717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1" name="Google Shape;9491;p82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2" name="Google Shape;9492;p82"/>
          <p:cNvSpPr txBox="1"/>
          <p:nvPr>
            <p:ph type="title"/>
          </p:nvPr>
        </p:nvSpPr>
        <p:spPr>
          <a:xfrm>
            <a:off x="3529850" y="3508700"/>
            <a:ext cx="4899300" cy="1099800"/>
          </a:xfrm>
          <a:prstGeom prst="rect">
            <a:avLst/>
          </a:prstGeom>
          <a:solidFill>
            <a:schemeClr val="dk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493" name="Shape 9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94" name="Google Shape;9494;p83"/>
          <p:cNvGrpSpPr/>
          <p:nvPr/>
        </p:nvGrpSpPr>
        <p:grpSpPr>
          <a:xfrm flipH="1" rot="10800000">
            <a:off x="22992" y="-430472"/>
            <a:ext cx="9112084" cy="5573598"/>
            <a:chOff x="34660" y="2559"/>
            <a:chExt cx="9112084" cy="5573598"/>
          </a:xfrm>
        </p:grpSpPr>
        <p:sp>
          <p:nvSpPr>
            <p:cNvPr id="9495" name="Google Shape;9495;p83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83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97" name="Google Shape;9497;p83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9498" name="Google Shape;9498;p83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83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500" name="Google Shape;9500;p83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9501" name="Google Shape;9501;p83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2" name="Google Shape;9502;p83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3" name="Google Shape;9503;p83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4" name="Google Shape;9504;p83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505" name="Google Shape;9505;p83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6" name="Google Shape;9506;p83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9507" name="Google Shape;9507;p83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83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509" name="Google Shape;9509;p83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9510" name="Google Shape;9510;p83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1" name="Google Shape;9511;p83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2" name="Google Shape;9512;p83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3" name="Google Shape;9513;p83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514" name="Google Shape;9514;p83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5" name="Google Shape;9515;p83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9516" name="Google Shape;9516;p8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8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8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8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8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8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8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23" name="Google Shape;9523;p83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24" name="Google Shape;9524;p83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9525" name="Google Shape;9525;p8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8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8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8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8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8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8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2" name="Google Shape;9532;p83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9533" name="Google Shape;9533;p8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8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8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8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8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8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8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0" name="Google Shape;9540;p83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9541" name="Google Shape;9541;p83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83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83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83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83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83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83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83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9" name="Google Shape;9549;p83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9550" name="Google Shape;9550;p83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83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83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83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54" name="Google Shape;9554;p83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9555" name="Google Shape;9555;p83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83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83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83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59" name="Google Shape;9559;p83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60" name="Google Shape;9560;p83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9561" name="Google Shape;9561;p8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8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83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83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8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8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8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8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8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8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8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8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3" name="Google Shape;9573;p83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9574" name="Google Shape;9574;p8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8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83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83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8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8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8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8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8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8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8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8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86" name="Google Shape;9586;p83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9587" name="Google Shape;9587;p8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8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83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83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8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8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8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8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8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6" name="Google Shape;9596;p8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7" name="Google Shape;9597;p8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8" name="Google Shape;9598;p8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99" name="Google Shape;9599;p83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9600" name="Google Shape;9600;p83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83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83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83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83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8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8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8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8" name="Google Shape;9608;p8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9" name="Google Shape;9609;p8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0" name="Google Shape;9610;p8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1" name="Google Shape;9611;p8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2" name="Google Shape;9612;p8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3" name="Google Shape;9613;p8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4" name="Google Shape;9614;p8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5" name="Google Shape;9615;p8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6" name="Google Shape;9616;p8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7" name="Google Shape;9617;p8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8" name="Google Shape;9618;p8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9" name="Google Shape;9619;p8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0" name="Google Shape;9620;p83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1" name="Google Shape;9621;p83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2" name="Google Shape;9622;p83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3" name="Google Shape;9623;p83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4" name="Google Shape;9624;p83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25" name="Google Shape;9625;p83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83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83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83"/>
            <p:cNvSpPr/>
            <p:nvPr/>
          </p:nvSpPr>
          <p:spPr>
            <a:xfrm flipH="1" rot="10800000">
              <a:off x="649491" y="465245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83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83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31" name="Google Shape;9631;p83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9632" name="Google Shape;9632;p83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83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4" name="Google Shape;9634;p83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5" name="Google Shape;9635;p83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36" name="Google Shape;9636;p83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37" name="Google Shape;9637;p83"/>
          <p:cNvSpPr/>
          <p:nvPr/>
        </p:nvSpPr>
        <p:spPr>
          <a:xfrm flipH="1" rot="10800000">
            <a:off x="1293632" y="668785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8" name="Google Shape;9638;p83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9" name="Google Shape;9639;p83"/>
          <p:cNvSpPr txBox="1"/>
          <p:nvPr>
            <p:ph hasCustomPrompt="1" type="title"/>
          </p:nvPr>
        </p:nvSpPr>
        <p:spPr>
          <a:xfrm>
            <a:off x="3063600" y="1242900"/>
            <a:ext cx="3016800" cy="1227900"/>
          </a:xfrm>
          <a:prstGeom prst="rect">
            <a:avLst/>
          </a:prstGeom>
          <a:solidFill>
            <a:schemeClr val="dk1"/>
          </a:solidFill>
          <a:ln cap="flat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640" name="Google Shape;9640;p83"/>
          <p:cNvSpPr txBox="1"/>
          <p:nvPr>
            <p:ph idx="1" type="subTitle"/>
          </p:nvPr>
        </p:nvSpPr>
        <p:spPr>
          <a:xfrm>
            <a:off x="3063600" y="3187200"/>
            <a:ext cx="30168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641" name="Google Shape;9641;p83"/>
          <p:cNvSpPr txBox="1"/>
          <p:nvPr>
            <p:ph idx="2" type="title"/>
          </p:nvPr>
        </p:nvSpPr>
        <p:spPr>
          <a:xfrm>
            <a:off x="3063600" y="2686850"/>
            <a:ext cx="3016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9642" name="Shape 96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9643" name="Shape 9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4" name="Google Shape;9644;p85"/>
          <p:cNvGrpSpPr/>
          <p:nvPr/>
        </p:nvGrpSpPr>
        <p:grpSpPr>
          <a:xfrm>
            <a:off x="-671002" y="-214830"/>
            <a:ext cx="9853194" cy="5328455"/>
            <a:chOff x="-671002" y="-214830"/>
            <a:chExt cx="9853194" cy="5328455"/>
          </a:xfrm>
        </p:grpSpPr>
        <p:sp>
          <p:nvSpPr>
            <p:cNvPr id="9645" name="Google Shape;9645;p85"/>
            <p:cNvSpPr/>
            <p:nvPr/>
          </p:nvSpPr>
          <p:spPr>
            <a:xfrm>
              <a:off x="37817" y="30325"/>
              <a:ext cx="558212" cy="962434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46" name="Google Shape;9646;p85"/>
            <p:cNvGrpSpPr/>
            <p:nvPr/>
          </p:nvGrpSpPr>
          <p:grpSpPr>
            <a:xfrm>
              <a:off x="-671002" y="-214830"/>
              <a:ext cx="9853194" cy="5328455"/>
              <a:chOff x="-671002" y="-214830"/>
              <a:chExt cx="9853194" cy="5328455"/>
            </a:xfrm>
          </p:grpSpPr>
          <p:sp>
            <p:nvSpPr>
              <p:cNvPr id="9647" name="Google Shape;9647;p85"/>
              <p:cNvSpPr/>
              <p:nvPr/>
            </p:nvSpPr>
            <p:spPr>
              <a:xfrm>
                <a:off x="-671002" y="992806"/>
                <a:ext cx="1267060" cy="1258118"/>
              </a:xfrm>
              <a:custGeom>
                <a:rect b="b" l="l" r="r" t="t"/>
                <a:pathLst>
                  <a:path extrusionOk="0" h="49674" w="49674">
                    <a:moveTo>
                      <a:pt x="1" y="1"/>
                    </a:moveTo>
                    <a:lnTo>
                      <a:pt x="1" y="24838"/>
                    </a:lnTo>
                    <a:lnTo>
                      <a:pt x="1" y="49674"/>
                    </a:lnTo>
                    <a:lnTo>
                      <a:pt x="49673" y="49674"/>
                    </a:lnTo>
                    <a:lnTo>
                      <a:pt x="49673" y="24838"/>
                    </a:lnTo>
                    <a:lnTo>
                      <a:pt x="49673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648" name="Google Shape;9648;p85"/>
              <p:cNvGrpSpPr/>
              <p:nvPr/>
            </p:nvGrpSpPr>
            <p:grpSpPr>
              <a:xfrm>
                <a:off x="-510507" y="-214830"/>
                <a:ext cx="9692699" cy="5328455"/>
                <a:chOff x="-510507" y="-214830"/>
                <a:chExt cx="9692699" cy="5328455"/>
              </a:xfrm>
            </p:grpSpPr>
            <p:sp>
              <p:nvSpPr>
                <p:cNvPr id="9649" name="Google Shape;9649;p85"/>
                <p:cNvSpPr/>
                <p:nvPr/>
              </p:nvSpPr>
              <p:spPr>
                <a:xfrm rot="5400000">
                  <a:off x="953407" y="-493304"/>
                  <a:ext cx="558212" cy="1273020"/>
                </a:xfrm>
                <a:custGeom>
                  <a:rect b="b" l="l" r="r" t="t"/>
                  <a:pathLst>
                    <a:path extrusionOk="0" h="49674" w="49674">
                      <a:moveTo>
                        <a:pt x="1" y="1"/>
                      </a:moveTo>
                      <a:lnTo>
                        <a:pt x="1" y="24838"/>
                      </a:lnTo>
                      <a:lnTo>
                        <a:pt x="1" y="49674"/>
                      </a:lnTo>
                      <a:lnTo>
                        <a:pt x="49673" y="49674"/>
                      </a:lnTo>
                      <a:lnTo>
                        <a:pt x="49673" y="24838"/>
                      </a:lnTo>
                      <a:lnTo>
                        <a:pt x="4967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0" name="Google Shape;9650;p85"/>
                <p:cNvSpPr/>
                <p:nvPr/>
              </p:nvSpPr>
              <p:spPr>
                <a:xfrm>
                  <a:off x="1869018" y="-209465"/>
                  <a:ext cx="634275" cy="634238"/>
                </a:xfrm>
                <a:custGeom>
                  <a:rect b="b" l="l" r="r" t="t"/>
                  <a:pathLst>
                    <a:path extrusionOk="0" h="24838" w="24837">
                      <a:moveTo>
                        <a:pt x="0" y="0"/>
                      </a:moveTo>
                      <a:lnTo>
                        <a:pt x="0" y="24838"/>
                      </a:lnTo>
                      <a:cubicBezTo>
                        <a:pt x="13717" y="24838"/>
                        <a:pt x="24836" y="13717"/>
                        <a:pt x="248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1" name="Google Shape;9651;p85"/>
                <p:cNvSpPr/>
                <p:nvPr/>
              </p:nvSpPr>
              <p:spPr>
                <a:xfrm rot="5400000">
                  <a:off x="8152135" y="-214811"/>
                  <a:ext cx="634275" cy="634238"/>
                </a:xfrm>
                <a:custGeom>
                  <a:rect b="b" l="l" r="r" t="t"/>
                  <a:pathLst>
                    <a:path extrusionOk="0" h="24838" w="24837">
                      <a:moveTo>
                        <a:pt x="0" y="0"/>
                      </a:moveTo>
                      <a:lnTo>
                        <a:pt x="0" y="24838"/>
                      </a:lnTo>
                      <a:cubicBezTo>
                        <a:pt x="13717" y="24838"/>
                        <a:pt x="24836" y="13717"/>
                        <a:pt x="248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2" name="Google Shape;9652;p85"/>
                <p:cNvSpPr/>
                <p:nvPr/>
              </p:nvSpPr>
              <p:spPr>
                <a:xfrm rot="5400000">
                  <a:off x="8547935" y="1402823"/>
                  <a:ext cx="634275" cy="634238"/>
                </a:xfrm>
                <a:custGeom>
                  <a:rect b="b" l="l" r="r" t="t"/>
                  <a:pathLst>
                    <a:path extrusionOk="0" h="24838" w="24837">
                      <a:moveTo>
                        <a:pt x="0" y="0"/>
                      </a:moveTo>
                      <a:lnTo>
                        <a:pt x="0" y="24838"/>
                      </a:lnTo>
                      <a:cubicBezTo>
                        <a:pt x="13717" y="24838"/>
                        <a:pt x="24836" y="13717"/>
                        <a:pt x="248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9653" name="Google Shape;9653;p85"/>
                <p:cNvGrpSpPr/>
                <p:nvPr/>
              </p:nvGrpSpPr>
              <p:grpSpPr>
                <a:xfrm>
                  <a:off x="-510507" y="28776"/>
                  <a:ext cx="9625872" cy="5084849"/>
                  <a:chOff x="-510507" y="28776"/>
                  <a:chExt cx="9625872" cy="5084849"/>
                </a:xfrm>
              </p:grpSpPr>
              <p:sp>
                <p:nvSpPr>
                  <p:cNvPr id="9654" name="Google Shape;9654;p85"/>
                  <p:cNvSpPr/>
                  <p:nvPr/>
                </p:nvSpPr>
                <p:spPr>
                  <a:xfrm>
                    <a:off x="37813" y="349153"/>
                    <a:ext cx="341771" cy="320348"/>
                  </a:xfrm>
                  <a:custGeom>
                    <a:rect b="b" l="l" r="r" t="t"/>
                    <a:pathLst>
                      <a:path extrusionOk="0" h="12419" w="12419">
                        <a:moveTo>
                          <a:pt x="1" y="0"/>
                        </a:moveTo>
                        <a:lnTo>
                          <a:pt x="1" y="12419"/>
                        </a:lnTo>
                        <a:lnTo>
                          <a:pt x="12419" y="12419"/>
                        </a:lnTo>
                        <a:lnTo>
                          <a:pt x="12419" y="0"/>
                        </a:lnTo>
                        <a:close/>
                      </a:path>
                    </a:pathLst>
                  </a:custGeom>
                  <a:solidFill>
                    <a:srgbClr val="FD7500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55" name="Google Shape;9655;p85"/>
                  <p:cNvSpPr/>
                  <p:nvPr/>
                </p:nvSpPr>
                <p:spPr>
                  <a:xfrm>
                    <a:off x="144508" y="446323"/>
                    <a:ext cx="126009" cy="126009"/>
                  </a:xfrm>
                  <a:custGeom>
                    <a:rect b="b" l="l" r="r" t="t"/>
                    <a:pathLst>
                      <a:path extrusionOk="0" h="4885" w="4885">
                        <a:moveTo>
                          <a:pt x="2443" y="0"/>
                        </a:moveTo>
                        <a:cubicBezTo>
                          <a:pt x="1094" y="0"/>
                          <a:pt x="1" y="1093"/>
                          <a:pt x="1" y="2442"/>
                        </a:cubicBezTo>
                        <a:cubicBezTo>
                          <a:pt x="1" y="3791"/>
                          <a:pt x="1094" y="4885"/>
                          <a:pt x="2443" y="4885"/>
                        </a:cubicBezTo>
                        <a:cubicBezTo>
                          <a:pt x="3791" y="4885"/>
                          <a:pt x="4885" y="3791"/>
                          <a:pt x="4885" y="2442"/>
                        </a:cubicBezTo>
                        <a:cubicBezTo>
                          <a:pt x="4885" y="1093"/>
                          <a:pt x="3791" y="0"/>
                          <a:pt x="244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56" name="Google Shape;9656;p85"/>
                  <p:cNvSpPr/>
                  <p:nvPr/>
                </p:nvSpPr>
                <p:spPr>
                  <a:xfrm>
                    <a:off x="37813" y="28776"/>
                    <a:ext cx="341771" cy="320374"/>
                  </a:xfrm>
                  <a:custGeom>
                    <a:rect b="b" l="l" r="r" t="t"/>
                    <a:pathLst>
                      <a:path extrusionOk="0" h="12420" w="12419">
                        <a:moveTo>
                          <a:pt x="1" y="1"/>
                        </a:moveTo>
                        <a:lnTo>
                          <a:pt x="1" y="12419"/>
                        </a:lnTo>
                        <a:lnTo>
                          <a:pt x="12419" y="12419"/>
                        </a:lnTo>
                        <a:lnTo>
                          <a:pt x="12419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57" name="Google Shape;9657;p85"/>
                  <p:cNvSpPr/>
                  <p:nvPr/>
                </p:nvSpPr>
                <p:spPr>
                  <a:xfrm>
                    <a:off x="144508" y="125975"/>
                    <a:ext cx="126009" cy="126034"/>
                  </a:xfrm>
                  <a:custGeom>
                    <a:rect b="b" l="l" r="r" t="t"/>
                    <a:pathLst>
                      <a:path extrusionOk="0" h="4886" w="4885">
                        <a:moveTo>
                          <a:pt x="2443" y="1"/>
                        </a:moveTo>
                        <a:cubicBezTo>
                          <a:pt x="1094" y="1"/>
                          <a:pt x="1" y="1094"/>
                          <a:pt x="1" y="2443"/>
                        </a:cubicBezTo>
                        <a:cubicBezTo>
                          <a:pt x="1" y="3792"/>
                          <a:pt x="1094" y="4885"/>
                          <a:pt x="2443" y="4885"/>
                        </a:cubicBezTo>
                        <a:cubicBezTo>
                          <a:pt x="3791" y="4885"/>
                          <a:pt x="4885" y="3792"/>
                          <a:pt x="4885" y="2443"/>
                        </a:cubicBezTo>
                        <a:cubicBezTo>
                          <a:pt x="4885" y="1094"/>
                          <a:pt x="3791" y="1"/>
                          <a:pt x="244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58" name="Google Shape;9658;p85"/>
                  <p:cNvSpPr/>
                  <p:nvPr/>
                </p:nvSpPr>
                <p:spPr>
                  <a:xfrm>
                    <a:off x="37813" y="669453"/>
                    <a:ext cx="341771" cy="320348"/>
                  </a:xfrm>
                  <a:custGeom>
                    <a:rect b="b" l="l" r="r" t="t"/>
                    <a:pathLst>
                      <a:path extrusionOk="0" h="12419" w="12419">
                        <a:moveTo>
                          <a:pt x="1" y="0"/>
                        </a:moveTo>
                        <a:lnTo>
                          <a:pt x="1" y="12419"/>
                        </a:lnTo>
                        <a:lnTo>
                          <a:pt x="12419" y="12419"/>
                        </a:lnTo>
                        <a:lnTo>
                          <a:pt x="1241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59" name="Google Shape;9659;p85"/>
                  <p:cNvSpPr/>
                  <p:nvPr/>
                </p:nvSpPr>
                <p:spPr>
                  <a:xfrm>
                    <a:off x="144508" y="766619"/>
                    <a:ext cx="126009" cy="126009"/>
                  </a:xfrm>
                  <a:custGeom>
                    <a:rect b="b" l="l" r="r" t="t"/>
                    <a:pathLst>
                      <a:path extrusionOk="0" h="4885" w="4885">
                        <a:moveTo>
                          <a:pt x="2443" y="0"/>
                        </a:moveTo>
                        <a:cubicBezTo>
                          <a:pt x="1094" y="0"/>
                          <a:pt x="1" y="1094"/>
                          <a:pt x="1" y="2443"/>
                        </a:cubicBezTo>
                        <a:cubicBezTo>
                          <a:pt x="1" y="3791"/>
                          <a:pt x="1094" y="4885"/>
                          <a:pt x="2443" y="4885"/>
                        </a:cubicBezTo>
                        <a:cubicBezTo>
                          <a:pt x="3791" y="4885"/>
                          <a:pt x="4885" y="3791"/>
                          <a:pt x="4885" y="2443"/>
                        </a:cubicBezTo>
                        <a:cubicBezTo>
                          <a:pt x="4885" y="1094"/>
                          <a:pt x="3791" y="0"/>
                          <a:pt x="244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60" name="Google Shape;9660;p85"/>
                  <p:cNvSpPr/>
                  <p:nvPr/>
                </p:nvSpPr>
                <p:spPr>
                  <a:xfrm flipH="1">
                    <a:off x="7873489" y="2588174"/>
                    <a:ext cx="1241875" cy="2525452"/>
                  </a:xfrm>
                  <a:custGeom>
                    <a:rect b="b" l="l" r="r" t="t"/>
                    <a:pathLst>
                      <a:path extrusionOk="0" h="99349" w="49675">
                        <a:moveTo>
                          <a:pt x="24838" y="0"/>
                        </a:moveTo>
                        <a:cubicBezTo>
                          <a:pt x="11121" y="0"/>
                          <a:pt x="0" y="11121"/>
                          <a:pt x="0" y="24838"/>
                        </a:cubicBezTo>
                        <a:lnTo>
                          <a:pt x="0" y="65764"/>
                        </a:lnTo>
                        <a:lnTo>
                          <a:pt x="0" y="99348"/>
                        </a:lnTo>
                        <a:lnTo>
                          <a:pt x="49674" y="99348"/>
                        </a:lnTo>
                        <a:lnTo>
                          <a:pt x="49674" y="65764"/>
                        </a:lnTo>
                        <a:lnTo>
                          <a:pt x="49674" y="24838"/>
                        </a:lnTo>
                        <a:cubicBezTo>
                          <a:pt x="49674" y="11121"/>
                          <a:pt x="38555" y="0"/>
                          <a:pt x="2483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61" name="Google Shape;9661;p85"/>
                  <p:cNvSpPr/>
                  <p:nvPr/>
                </p:nvSpPr>
                <p:spPr>
                  <a:xfrm flipH="1">
                    <a:off x="8475881" y="3213173"/>
                    <a:ext cx="620950" cy="620925"/>
                  </a:xfrm>
                  <a:custGeom>
                    <a:rect b="b" l="l" r="r" t="t"/>
                    <a:pathLst>
                      <a:path extrusionOk="0" h="24837" w="24838">
                        <a:moveTo>
                          <a:pt x="12423" y="1"/>
                        </a:moveTo>
                        <a:cubicBezTo>
                          <a:pt x="12422" y="1"/>
                          <a:pt x="12420" y="1"/>
                          <a:pt x="12419" y="1"/>
                        </a:cubicBezTo>
                        <a:cubicBezTo>
                          <a:pt x="5561" y="1"/>
                          <a:pt x="1" y="5560"/>
                          <a:pt x="1" y="12418"/>
                        </a:cubicBezTo>
                        <a:cubicBezTo>
                          <a:pt x="1" y="19276"/>
                          <a:pt x="5561" y="24836"/>
                          <a:pt x="12419" y="24836"/>
                        </a:cubicBezTo>
                        <a:cubicBezTo>
                          <a:pt x="19277" y="24836"/>
                          <a:pt x="24837" y="19276"/>
                          <a:pt x="24837" y="12418"/>
                        </a:cubicBezTo>
                        <a:cubicBezTo>
                          <a:pt x="24837" y="5560"/>
                          <a:pt x="19279" y="1"/>
                          <a:pt x="12423" y="1"/>
                        </a:cubicBezTo>
                        <a:close/>
                      </a:path>
                    </a:pathLst>
                  </a:custGeom>
                  <a:solidFill>
                    <a:srgbClr val="067D76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9662" name="Google Shape;9662;p85"/>
                  <p:cNvGrpSpPr/>
                  <p:nvPr/>
                </p:nvGrpSpPr>
                <p:grpSpPr>
                  <a:xfrm flipH="1">
                    <a:off x="7863635" y="3872432"/>
                    <a:ext cx="603550" cy="1224500"/>
                    <a:chOff x="3318525" y="1943475"/>
                    <a:chExt cx="603550" cy="1224500"/>
                  </a:xfrm>
                </p:grpSpPr>
                <p:sp>
                  <p:nvSpPr>
                    <p:cNvPr id="9663" name="Google Shape;9663;p85"/>
                    <p:cNvSpPr/>
                    <p:nvPr/>
                  </p:nvSpPr>
                  <p:spPr>
                    <a:xfrm>
                      <a:off x="3318525" y="1943475"/>
                      <a:ext cx="603550" cy="1224500"/>
                    </a:xfrm>
                    <a:custGeom>
                      <a:rect b="b" l="l" r="r" t="t"/>
                      <a:pathLst>
                        <a:path extrusionOk="0" h="48980" w="24142">
                          <a:moveTo>
                            <a:pt x="24141" y="1"/>
                          </a:moveTo>
                          <a:cubicBezTo>
                            <a:pt x="10830" y="1"/>
                            <a:pt x="1" y="10831"/>
                            <a:pt x="1" y="24142"/>
                          </a:cubicBezTo>
                          <a:lnTo>
                            <a:pt x="1" y="48979"/>
                          </a:lnTo>
                          <a:lnTo>
                            <a:pt x="1013" y="48979"/>
                          </a:lnTo>
                          <a:lnTo>
                            <a:pt x="1013" y="24142"/>
                          </a:lnTo>
                          <a:cubicBezTo>
                            <a:pt x="1013" y="11389"/>
                            <a:pt x="11389" y="1014"/>
                            <a:pt x="24141" y="1014"/>
                          </a:cubicBezTo>
                          <a:lnTo>
                            <a:pt x="2414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664" name="Google Shape;9664;p85"/>
                    <p:cNvSpPr/>
                    <p:nvPr/>
                  </p:nvSpPr>
                  <p:spPr>
                    <a:xfrm>
                      <a:off x="3380825" y="2005800"/>
                      <a:ext cx="541250" cy="1162175"/>
                    </a:xfrm>
                    <a:custGeom>
                      <a:rect b="b" l="l" r="r" t="t"/>
                      <a:pathLst>
                        <a:path extrusionOk="0" h="46487" w="21650">
                          <a:moveTo>
                            <a:pt x="21649" y="0"/>
                          </a:moveTo>
                          <a:cubicBezTo>
                            <a:pt x="9712" y="0"/>
                            <a:pt x="1" y="9713"/>
                            <a:pt x="1" y="21649"/>
                          </a:cubicBezTo>
                          <a:lnTo>
                            <a:pt x="1" y="46486"/>
                          </a:lnTo>
                          <a:lnTo>
                            <a:pt x="1014" y="46486"/>
                          </a:lnTo>
                          <a:lnTo>
                            <a:pt x="1014" y="21649"/>
                          </a:lnTo>
                          <a:cubicBezTo>
                            <a:pt x="1014" y="10270"/>
                            <a:pt x="10270" y="1012"/>
                            <a:pt x="21649" y="1012"/>
                          </a:cubicBezTo>
                          <a:lnTo>
                            <a:pt x="21649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665" name="Google Shape;9665;p85"/>
                    <p:cNvSpPr/>
                    <p:nvPr/>
                  </p:nvSpPr>
                  <p:spPr>
                    <a:xfrm>
                      <a:off x="3443150" y="2068100"/>
                      <a:ext cx="478925" cy="1099875"/>
                    </a:xfrm>
                    <a:custGeom>
                      <a:rect b="b" l="l" r="r" t="t"/>
                      <a:pathLst>
                        <a:path extrusionOk="0" h="43995" w="19157">
                          <a:moveTo>
                            <a:pt x="19156" y="0"/>
                          </a:moveTo>
                          <a:cubicBezTo>
                            <a:pt x="8593" y="0"/>
                            <a:pt x="0" y="8594"/>
                            <a:pt x="0" y="19157"/>
                          </a:cubicBezTo>
                          <a:lnTo>
                            <a:pt x="0" y="43994"/>
                          </a:lnTo>
                          <a:lnTo>
                            <a:pt x="1012" y="43994"/>
                          </a:lnTo>
                          <a:lnTo>
                            <a:pt x="1012" y="19157"/>
                          </a:lnTo>
                          <a:cubicBezTo>
                            <a:pt x="1012" y="9153"/>
                            <a:pt x="9151" y="1014"/>
                            <a:pt x="19156" y="1014"/>
                          </a:cubicBezTo>
                          <a:lnTo>
                            <a:pt x="19156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666" name="Google Shape;9666;p85"/>
                    <p:cNvSpPr/>
                    <p:nvPr/>
                  </p:nvSpPr>
                  <p:spPr>
                    <a:xfrm>
                      <a:off x="3505475" y="2130425"/>
                      <a:ext cx="416600" cy="1037550"/>
                    </a:xfrm>
                    <a:custGeom>
                      <a:rect b="b" l="l" r="r" t="t"/>
                      <a:pathLst>
                        <a:path extrusionOk="0" h="41502" w="16664">
                          <a:moveTo>
                            <a:pt x="16663" y="1"/>
                          </a:moveTo>
                          <a:cubicBezTo>
                            <a:pt x="7475" y="1"/>
                            <a:pt x="0" y="7476"/>
                            <a:pt x="0" y="16664"/>
                          </a:cubicBezTo>
                          <a:lnTo>
                            <a:pt x="0" y="41501"/>
                          </a:lnTo>
                          <a:lnTo>
                            <a:pt x="1013" y="41501"/>
                          </a:lnTo>
                          <a:lnTo>
                            <a:pt x="1013" y="16664"/>
                          </a:lnTo>
                          <a:cubicBezTo>
                            <a:pt x="1013" y="8034"/>
                            <a:pt x="8033" y="1014"/>
                            <a:pt x="16663" y="1014"/>
                          </a:cubicBezTo>
                          <a:lnTo>
                            <a:pt x="16663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9667" name="Google Shape;9667;p85"/>
                  <p:cNvSpPr/>
                  <p:nvPr/>
                </p:nvSpPr>
                <p:spPr>
                  <a:xfrm flipH="1">
                    <a:off x="7534614" y="4182238"/>
                    <a:ext cx="620925" cy="931375"/>
                  </a:xfrm>
                  <a:custGeom>
                    <a:rect b="b" l="l" r="r" t="t"/>
                    <a:pathLst>
                      <a:path extrusionOk="0" h="37255" w="24837">
                        <a:moveTo>
                          <a:pt x="12418" y="1"/>
                        </a:moveTo>
                        <a:cubicBezTo>
                          <a:pt x="5561" y="1"/>
                          <a:pt x="0" y="5560"/>
                          <a:pt x="0" y="12418"/>
                        </a:cubicBezTo>
                        <a:lnTo>
                          <a:pt x="0" y="24836"/>
                        </a:lnTo>
                        <a:lnTo>
                          <a:pt x="0" y="37254"/>
                        </a:lnTo>
                        <a:lnTo>
                          <a:pt x="24837" y="37254"/>
                        </a:lnTo>
                        <a:lnTo>
                          <a:pt x="24837" y="24836"/>
                        </a:lnTo>
                        <a:lnTo>
                          <a:pt x="24837" y="12418"/>
                        </a:lnTo>
                        <a:cubicBezTo>
                          <a:pt x="24837" y="5560"/>
                          <a:pt x="19276" y="1"/>
                          <a:pt x="1241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68" name="Google Shape;9668;p85"/>
                  <p:cNvSpPr/>
                  <p:nvPr/>
                </p:nvSpPr>
                <p:spPr>
                  <a:xfrm>
                    <a:off x="38239" y="2588174"/>
                    <a:ext cx="1241875" cy="2525452"/>
                  </a:xfrm>
                  <a:custGeom>
                    <a:rect b="b" l="l" r="r" t="t"/>
                    <a:pathLst>
                      <a:path extrusionOk="0" h="99349" w="49675">
                        <a:moveTo>
                          <a:pt x="24838" y="0"/>
                        </a:moveTo>
                        <a:cubicBezTo>
                          <a:pt x="11121" y="0"/>
                          <a:pt x="0" y="11121"/>
                          <a:pt x="0" y="24838"/>
                        </a:cubicBezTo>
                        <a:lnTo>
                          <a:pt x="0" y="65764"/>
                        </a:lnTo>
                        <a:lnTo>
                          <a:pt x="0" y="99348"/>
                        </a:lnTo>
                        <a:lnTo>
                          <a:pt x="49674" y="99348"/>
                        </a:lnTo>
                        <a:lnTo>
                          <a:pt x="49674" y="65764"/>
                        </a:lnTo>
                        <a:lnTo>
                          <a:pt x="49674" y="24838"/>
                        </a:lnTo>
                        <a:cubicBezTo>
                          <a:pt x="49674" y="11121"/>
                          <a:pt x="38555" y="0"/>
                          <a:pt x="2483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69" name="Google Shape;9669;p85"/>
                  <p:cNvSpPr/>
                  <p:nvPr/>
                </p:nvSpPr>
                <p:spPr>
                  <a:xfrm>
                    <a:off x="56772" y="3213173"/>
                    <a:ext cx="620950" cy="620925"/>
                  </a:xfrm>
                  <a:custGeom>
                    <a:rect b="b" l="l" r="r" t="t"/>
                    <a:pathLst>
                      <a:path extrusionOk="0" h="24837" w="24838">
                        <a:moveTo>
                          <a:pt x="12423" y="1"/>
                        </a:moveTo>
                        <a:cubicBezTo>
                          <a:pt x="12422" y="1"/>
                          <a:pt x="12420" y="1"/>
                          <a:pt x="12419" y="1"/>
                        </a:cubicBezTo>
                        <a:cubicBezTo>
                          <a:pt x="5561" y="1"/>
                          <a:pt x="1" y="5560"/>
                          <a:pt x="1" y="12418"/>
                        </a:cubicBezTo>
                        <a:cubicBezTo>
                          <a:pt x="1" y="19276"/>
                          <a:pt x="5561" y="24836"/>
                          <a:pt x="12419" y="24836"/>
                        </a:cubicBezTo>
                        <a:cubicBezTo>
                          <a:pt x="19277" y="24836"/>
                          <a:pt x="24837" y="19276"/>
                          <a:pt x="24837" y="12418"/>
                        </a:cubicBezTo>
                        <a:cubicBezTo>
                          <a:pt x="24837" y="5560"/>
                          <a:pt x="19279" y="1"/>
                          <a:pt x="12423" y="1"/>
                        </a:cubicBezTo>
                        <a:close/>
                      </a:path>
                    </a:pathLst>
                  </a:custGeom>
                  <a:solidFill>
                    <a:srgbClr val="067D76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9670" name="Google Shape;9670;p85"/>
                  <p:cNvGrpSpPr/>
                  <p:nvPr/>
                </p:nvGrpSpPr>
                <p:grpSpPr>
                  <a:xfrm>
                    <a:off x="686418" y="3872432"/>
                    <a:ext cx="603550" cy="1224500"/>
                    <a:chOff x="3318525" y="1943475"/>
                    <a:chExt cx="603550" cy="1224500"/>
                  </a:xfrm>
                </p:grpSpPr>
                <p:sp>
                  <p:nvSpPr>
                    <p:cNvPr id="9671" name="Google Shape;9671;p85"/>
                    <p:cNvSpPr/>
                    <p:nvPr/>
                  </p:nvSpPr>
                  <p:spPr>
                    <a:xfrm>
                      <a:off x="3318525" y="1943475"/>
                      <a:ext cx="603550" cy="1224500"/>
                    </a:xfrm>
                    <a:custGeom>
                      <a:rect b="b" l="l" r="r" t="t"/>
                      <a:pathLst>
                        <a:path extrusionOk="0" h="48980" w="24142">
                          <a:moveTo>
                            <a:pt x="24141" y="1"/>
                          </a:moveTo>
                          <a:cubicBezTo>
                            <a:pt x="10830" y="1"/>
                            <a:pt x="1" y="10831"/>
                            <a:pt x="1" y="24142"/>
                          </a:cubicBezTo>
                          <a:lnTo>
                            <a:pt x="1" y="48979"/>
                          </a:lnTo>
                          <a:lnTo>
                            <a:pt x="1013" y="48979"/>
                          </a:lnTo>
                          <a:lnTo>
                            <a:pt x="1013" y="24142"/>
                          </a:lnTo>
                          <a:cubicBezTo>
                            <a:pt x="1013" y="11389"/>
                            <a:pt x="11389" y="1014"/>
                            <a:pt x="24141" y="1014"/>
                          </a:cubicBezTo>
                          <a:lnTo>
                            <a:pt x="2414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672" name="Google Shape;9672;p85"/>
                    <p:cNvSpPr/>
                    <p:nvPr/>
                  </p:nvSpPr>
                  <p:spPr>
                    <a:xfrm>
                      <a:off x="3380825" y="2005800"/>
                      <a:ext cx="541250" cy="1162175"/>
                    </a:xfrm>
                    <a:custGeom>
                      <a:rect b="b" l="l" r="r" t="t"/>
                      <a:pathLst>
                        <a:path extrusionOk="0" h="46487" w="21650">
                          <a:moveTo>
                            <a:pt x="21649" y="0"/>
                          </a:moveTo>
                          <a:cubicBezTo>
                            <a:pt x="9712" y="0"/>
                            <a:pt x="1" y="9713"/>
                            <a:pt x="1" y="21649"/>
                          </a:cubicBezTo>
                          <a:lnTo>
                            <a:pt x="1" y="46486"/>
                          </a:lnTo>
                          <a:lnTo>
                            <a:pt x="1014" y="46486"/>
                          </a:lnTo>
                          <a:lnTo>
                            <a:pt x="1014" y="21649"/>
                          </a:lnTo>
                          <a:cubicBezTo>
                            <a:pt x="1014" y="10270"/>
                            <a:pt x="10270" y="1012"/>
                            <a:pt x="21649" y="1012"/>
                          </a:cubicBezTo>
                          <a:lnTo>
                            <a:pt x="21649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673" name="Google Shape;9673;p85"/>
                    <p:cNvSpPr/>
                    <p:nvPr/>
                  </p:nvSpPr>
                  <p:spPr>
                    <a:xfrm>
                      <a:off x="3443150" y="2068100"/>
                      <a:ext cx="478925" cy="1099875"/>
                    </a:xfrm>
                    <a:custGeom>
                      <a:rect b="b" l="l" r="r" t="t"/>
                      <a:pathLst>
                        <a:path extrusionOk="0" h="43995" w="19157">
                          <a:moveTo>
                            <a:pt x="19156" y="0"/>
                          </a:moveTo>
                          <a:cubicBezTo>
                            <a:pt x="8593" y="0"/>
                            <a:pt x="0" y="8594"/>
                            <a:pt x="0" y="19157"/>
                          </a:cubicBezTo>
                          <a:lnTo>
                            <a:pt x="0" y="43994"/>
                          </a:lnTo>
                          <a:lnTo>
                            <a:pt x="1012" y="43994"/>
                          </a:lnTo>
                          <a:lnTo>
                            <a:pt x="1012" y="19157"/>
                          </a:lnTo>
                          <a:cubicBezTo>
                            <a:pt x="1012" y="9153"/>
                            <a:pt x="9151" y="1014"/>
                            <a:pt x="19156" y="1014"/>
                          </a:cubicBezTo>
                          <a:lnTo>
                            <a:pt x="19156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674" name="Google Shape;9674;p85"/>
                    <p:cNvSpPr/>
                    <p:nvPr/>
                  </p:nvSpPr>
                  <p:spPr>
                    <a:xfrm>
                      <a:off x="3505475" y="2130425"/>
                      <a:ext cx="416600" cy="1037550"/>
                    </a:xfrm>
                    <a:custGeom>
                      <a:rect b="b" l="l" r="r" t="t"/>
                      <a:pathLst>
                        <a:path extrusionOk="0" h="41502" w="16664">
                          <a:moveTo>
                            <a:pt x="16663" y="1"/>
                          </a:moveTo>
                          <a:cubicBezTo>
                            <a:pt x="7475" y="1"/>
                            <a:pt x="0" y="7476"/>
                            <a:pt x="0" y="16664"/>
                          </a:cubicBezTo>
                          <a:lnTo>
                            <a:pt x="0" y="41501"/>
                          </a:lnTo>
                          <a:lnTo>
                            <a:pt x="1013" y="41501"/>
                          </a:lnTo>
                          <a:lnTo>
                            <a:pt x="1013" y="16664"/>
                          </a:lnTo>
                          <a:cubicBezTo>
                            <a:pt x="1013" y="8034"/>
                            <a:pt x="8033" y="1014"/>
                            <a:pt x="16663" y="1014"/>
                          </a:cubicBezTo>
                          <a:lnTo>
                            <a:pt x="16663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9675" name="Google Shape;9675;p85"/>
                  <p:cNvSpPr/>
                  <p:nvPr/>
                </p:nvSpPr>
                <p:spPr>
                  <a:xfrm>
                    <a:off x="998065" y="4182238"/>
                    <a:ext cx="620925" cy="931375"/>
                  </a:xfrm>
                  <a:custGeom>
                    <a:rect b="b" l="l" r="r" t="t"/>
                    <a:pathLst>
                      <a:path extrusionOk="0" h="37255" w="24837">
                        <a:moveTo>
                          <a:pt x="12418" y="1"/>
                        </a:moveTo>
                        <a:cubicBezTo>
                          <a:pt x="5561" y="1"/>
                          <a:pt x="0" y="5560"/>
                          <a:pt x="0" y="12418"/>
                        </a:cubicBezTo>
                        <a:lnTo>
                          <a:pt x="0" y="24836"/>
                        </a:lnTo>
                        <a:lnTo>
                          <a:pt x="0" y="37254"/>
                        </a:lnTo>
                        <a:lnTo>
                          <a:pt x="24837" y="37254"/>
                        </a:lnTo>
                        <a:lnTo>
                          <a:pt x="24837" y="24836"/>
                        </a:lnTo>
                        <a:lnTo>
                          <a:pt x="24837" y="12418"/>
                        </a:lnTo>
                        <a:cubicBezTo>
                          <a:pt x="24837" y="5560"/>
                          <a:pt x="19276" y="1"/>
                          <a:pt x="1241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76" name="Google Shape;9676;p85"/>
                  <p:cNvSpPr/>
                  <p:nvPr/>
                </p:nvSpPr>
                <p:spPr>
                  <a:xfrm>
                    <a:off x="-510507" y="1157173"/>
                    <a:ext cx="939825" cy="939775"/>
                  </a:xfrm>
                  <a:custGeom>
                    <a:rect b="b" l="l" r="r" t="t"/>
                    <a:pathLst>
                      <a:path extrusionOk="0" h="37591" w="37593">
                        <a:moveTo>
                          <a:pt x="18797" y="1015"/>
                        </a:moveTo>
                        <a:cubicBezTo>
                          <a:pt x="28600" y="1015"/>
                          <a:pt x="36578" y="8991"/>
                          <a:pt x="36578" y="18796"/>
                        </a:cubicBezTo>
                        <a:cubicBezTo>
                          <a:pt x="36578" y="28600"/>
                          <a:pt x="28602" y="36578"/>
                          <a:pt x="18797" y="36578"/>
                        </a:cubicBezTo>
                        <a:cubicBezTo>
                          <a:pt x="8993" y="36578"/>
                          <a:pt x="1015" y="28600"/>
                          <a:pt x="1015" y="18796"/>
                        </a:cubicBezTo>
                        <a:cubicBezTo>
                          <a:pt x="1015" y="8992"/>
                          <a:pt x="8993" y="1015"/>
                          <a:pt x="18797" y="1015"/>
                        </a:cubicBezTo>
                        <a:close/>
                        <a:moveTo>
                          <a:pt x="18797" y="0"/>
                        </a:moveTo>
                        <a:cubicBezTo>
                          <a:pt x="8433" y="0"/>
                          <a:pt x="1" y="8431"/>
                          <a:pt x="1" y="18795"/>
                        </a:cubicBezTo>
                        <a:cubicBezTo>
                          <a:pt x="1" y="29159"/>
                          <a:pt x="8433" y="37590"/>
                          <a:pt x="18797" y="37590"/>
                        </a:cubicBezTo>
                        <a:cubicBezTo>
                          <a:pt x="29160" y="37590"/>
                          <a:pt x="37592" y="29160"/>
                          <a:pt x="37592" y="18796"/>
                        </a:cubicBezTo>
                        <a:cubicBezTo>
                          <a:pt x="37592" y="8433"/>
                          <a:pt x="29160" y="0"/>
                          <a:pt x="18797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77" name="Google Shape;9677;p85"/>
                  <p:cNvSpPr/>
                  <p:nvPr/>
                </p:nvSpPr>
                <p:spPr>
                  <a:xfrm>
                    <a:off x="-448157" y="1219498"/>
                    <a:ext cx="815125" cy="815150"/>
                  </a:xfrm>
                  <a:custGeom>
                    <a:rect b="b" l="l" r="r" t="t"/>
                    <a:pathLst>
                      <a:path extrusionOk="0" h="32606" w="32605">
                        <a:moveTo>
                          <a:pt x="16303" y="1012"/>
                        </a:moveTo>
                        <a:cubicBezTo>
                          <a:pt x="24734" y="1012"/>
                          <a:pt x="31593" y="7872"/>
                          <a:pt x="31593" y="16302"/>
                        </a:cubicBezTo>
                        <a:cubicBezTo>
                          <a:pt x="31593" y="24733"/>
                          <a:pt x="24734" y="31592"/>
                          <a:pt x="16303" y="31592"/>
                        </a:cubicBezTo>
                        <a:cubicBezTo>
                          <a:pt x="7873" y="31592"/>
                          <a:pt x="1015" y="24734"/>
                          <a:pt x="1015" y="16303"/>
                        </a:cubicBezTo>
                        <a:cubicBezTo>
                          <a:pt x="1015" y="7873"/>
                          <a:pt x="7873" y="1012"/>
                          <a:pt x="16303" y="1012"/>
                        </a:cubicBezTo>
                        <a:close/>
                        <a:moveTo>
                          <a:pt x="16303" y="0"/>
                        </a:moveTo>
                        <a:cubicBezTo>
                          <a:pt x="7313" y="0"/>
                          <a:pt x="0" y="7312"/>
                          <a:pt x="0" y="16303"/>
                        </a:cubicBezTo>
                        <a:cubicBezTo>
                          <a:pt x="0" y="25292"/>
                          <a:pt x="7313" y="32605"/>
                          <a:pt x="16302" y="32605"/>
                        </a:cubicBezTo>
                        <a:cubicBezTo>
                          <a:pt x="25292" y="32605"/>
                          <a:pt x="32605" y="25292"/>
                          <a:pt x="32605" y="16303"/>
                        </a:cubicBezTo>
                        <a:cubicBezTo>
                          <a:pt x="32605" y="7313"/>
                          <a:pt x="25292" y="0"/>
                          <a:pt x="1630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78" name="Google Shape;9678;p85"/>
                  <p:cNvSpPr/>
                  <p:nvPr/>
                </p:nvSpPr>
                <p:spPr>
                  <a:xfrm>
                    <a:off x="-385857" y="1281798"/>
                    <a:ext cx="690525" cy="690475"/>
                  </a:xfrm>
                  <a:custGeom>
                    <a:rect b="b" l="l" r="r" t="t"/>
                    <a:pathLst>
                      <a:path extrusionOk="0" h="27619" w="27621">
                        <a:moveTo>
                          <a:pt x="13811" y="1014"/>
                        </a:moveTo>
                        <a:cubicBezTo>
                          <a:pt x="20867" y="1014"/>
                          <a:pt x="26607" y="6755"/>
                          <a:pt x="26607" y="13811"/>
                        </a:cubicBezTo>
                        <a:cubicBezTo>
                          <a:pt x="26607" y="20867"/>
                          <a:pt x="20868" y="26608"/>
                          <a:pt x="13811" y="26608"/>
                        </a:cubicBezTo>
                        <a:cubicBezTo>
                          <a:pt x="6755" y="26608"/>
                          <a:pt x="1014" y="20867"/>
                          <a:pt x="1014" y="13811"/>
                        </a:cubicBezTo>
                        <a:cubicBezTo>
                          <a:pt x="1014" y="6755"/>
                          <a:pt x="6755" y="1014"/>
                          <a:pt x="13811" y="1014"/>
                        </a:cubicBezTo>
                        <a:close/>
                        <a:moveTo>
                          <a:pt x="13811" y="1"/>
                        </a:moveTo>
                        <a:cubicBezTo>
                          <a:pt x="6196" y="1"/>
                          <a:pt x="1" y="6195"/>
                          <a:pt x="0" y="13809"/>
                        </a:cubicBezTo>
                        <a:cubicBezTo>
                          <a:pt x="0" y="21424"/>
                          <a:pt x="6195" y="27619"/>
                          <a:pt x="13810" y="27619"/>
                        </a:cubicBezTo>
                        <a:cubicBezTo>
                          <a:pt x="21425" y="27619"/>
                          <a:pt x="27621" y="21425"/>
                          <a:pt x="27621" y="13809"/>
                        </a:cubicBezTo>
                        <a:cubicBezTo>
                          <a:pt x="27621" y="6195"/>
                          <a:pt x="21426" y="1"/>
                          <a:pt x="1381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79" name="Google Shape;9679;p85"/>
                  <p:cNvSpPr/>
                  <p:nvPr/>
                </p:nvSpPr>
                <p:spPr>
                  <a:xfrm>
                    <a:off x="-323557" y="1344098"/>
                    <a:ext cx="565925" cy="565925"/>
                  </a:xfrm>
                  <a:custGeom>
                    <a:rect b="b" l="l" r="r" t="t"/>
                    <a:pathLst>
                      <a:path extrusionOk="0" h="22637" w="22637">
                        <a:moveTo>
                          <a:pt x="11319" y="1014"/>
                        </a:moveTo>
                        <a:cubicBezTo>
                          <a:pt x="17001" y="1014"/>
                          <a:pt x="21624" y="5636"/>
                          <a:pt x="21624" y="11319"/>
                        </a:cubicBezTo>
                        <a:cubicBezTo>
                          <a:pt x="21624" y="17000"/>
                          <a:pt x="17001" y="21622"/>
                          <a:pt x="11319" y="21622"/>
                        </a:cubicBezTo>
                        <a:cubicBezTo>
                          <a:pt x="5638" y="21622"/>
                          <a:pt x="1015" y="17000"/>
                          <a:pt x="1015" y="11319"/>
                        </a:cubicBezTo>
                        <a:cubicBezTo>
                          <a:pt x="1015" y="5636"/>
                          <a:pt x="5636" y="1014"/>
                          <a:pt x="11319" y="1014"/>
                        </a:cubicBezTo>
                        <a:close/>
                        <a:moveTo>
                          <a:pt x="11319" y="1"/>
                        </a:moveTo>
                        <a:cubicBezTo>
                          <a:pt x="5079" y="1"/>
                          <a:pt x="2" y="5078"/>
                          <a:pt x="1" y="11319"/>
                        </a:cubicBezTo>
                        <a:cubicBezTo>
                          <a:pt x="1" y="17560"/>
                          <a:pt x="5078" y="22637"/>
                          <a:pt x="11319" y="22637"/>
                        </a:cubicBezTo>
                        <a:cubicBezTo>
                          <a:pt x="17559" y="22637"/>
                          <a:pt x="22636" y="17560"/>
                          <a:pt x="22636" y="11319"/>
                        </a:cubicBezTo>
                        <a:cubicBezTo>
                          <a:pt x="22636" y="5078"/>
                          <a:pt x="17559" y="1"/>
                          <a:pt x="11319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0" name="Google Shape;9680;p85"/>
                  <p:cNvSpPr/>
                  <p:nvPr/>
                </p:nvSpPr>
                <p:spPr>
                  <a:xfrm>
                    <a:off x="-261232" y="1406448"/>
                    <a:ext cx="441275" cy="441250"/>
                  </a:xfrm>
                  <a:custGeom>
                    <a:rect b="b" l="l" r="r" t="t"/>
                    <a:pathLst>
                      <a:path extrusionOk="0" h="17650" w="17651">
                        <a:moveTo>
                          <a:pt x="8826" y="1012"/>
                        </a:moveTo>
                        <a:cubicBezTo>
                          <a:pt x="13133" y="1012"/>
                          <a:pt x="16638" y="4518"/>
                          <a:pt x="16638" y="8825"/>
                        </a:cubicBezTo>
                        <a:cubicBezTo>
                          <a:pt x="16638" y="13133"/>
                          <a:pt x="13133" y="16637"/>
                          <a:pt x="8826" y="16637"/>
                        </a:cubicBezTo>
                        <a:cubicBezTo>
                          <a:pt x="4518" y="16637"/>
                          <a:pt x="1013" y="13133"/>
                          <a:pt x="1013" y="8825"/>
                        </a:cubicBezTo>
                        <a:cubicBezTo>
                          <a:pt x="1013" y="4518"/>
                          <a:pt x="4518" y="1012"/>
                          <a:pt x="8826" y="1012"/>
                        </a:cubicBezTo>
                        <a:close/>
                        <a:moveTo>
                          <a:pt x="8826" y="0"/>
                        </a:moveTo>
                        <a:cubicBezTo>
                          <a:pt x="3959" y="0"/>
                          <a:pt x="1" y="3959"/>
                          <a:pt x="1" y="8825"/>
                        </a:cubicBezTo>
                        <a:cubicBezTo>
                          <a:pt x="1" y="13691"/>
                          <a:pt x="3959" y="17649"/>
                          <a:pt x="8826" y="17649"/>
                        </a:cubicBezTo>
                        <a:cubicBezTo>
                          <a:pt x="13692" y="17649"/>
                          <a:pt x="17650" y="13691"/>
                          <a:pt x="17650" y="8825"/>
                        </a:cubicBezTo>
                        <a:cubicBezTo>
                          <a:pt x="17650" y="3959"/>
                          <a:pt x="13692" y="0"/>
                          <a:pt x="882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1" name="Google Shape;9681;p85"/>
                  <p:cNvSpPr/>
                  <p:nvPr/>
                </p:nvSpPr>
                <p:spPr>
                  <a:xfrm>
                    <a:off x="-198957" y="1468723"/>
                    <a:ext cx="316725" cy="316700"/>
                  </a:xfrm>
                  <a:custGeom>
                    <a:rect b="b" l="l" r="r" t="t"/>
                    <a:pathLst>
                      <a:path extrusionOk="0" h="12668" w="12669">
                        <a:moveTo>
                          <a:pt x="6335" y="1015"/>
                        </a:moveTo>
                        <a:cubicBezTo>
                          <a:pt x="9268" y="1015"/>
                          <a:pt x="11654" y="3402"/>
                          <a:pt x="11654" y="6334"/>
                        </a:cubicBezTo>
                        <a:cubicBezTo>
                          <a:pt x="11654" y="9267"/>
                          <a:pt x="9268" y="11653"/>
                          <a:pt x="6335" y="11653"/>
                        </a:cubicBezTo>
                        <a:cubicBezTo>
                          <a:pt x="3401" y="11653"/>
                          <a:pt x="1015" y="9267"/>
                          <a:pt x="1015" y="6334"/>
                        </a:cubicBezTo>
                        <a:cubicBezTo>
                          <a:pt x="1015" y="3400"/>
                          <a:pt x="3401" y="1015"/>
                          <a:pt x="6335" y="1015"/>
                        </a:cubicBezTo>
                        <a:close/>
                        <a:moveTo>
                          <a:pt x="6335" y="0"/>
                        </a:moveTo>
                        <a:cubicBezTo>
                          <a:pt x="2843" y="0"/>
                          <a:pt x="3" y="2841"/>
                          <a:pt x="1" y="6334"/>
                        </a:cubicBezTo>
                        <a:cubicBezTo>
                          <a:pt x="1" y="9826"/>
                          <a:pt x="2843" y="12667"/>
                          <a:pt x="6335" y="12667"/>
                        </a:cubicBezTo>
                        <a:cubicBezTo>
                          <a:pt x="9827" y="12667"/>
                          <a:pt x="12668" y="9825"/>
                          <a:pt x="12668" y="6334"/>
                        </a:cubicBezTo>
                        <a:cubicBezTo>
                          <a:pt x="12668" y="2841"/>
                          <a:pt x="9826" y="0"/>
                          <a:pt x="633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2" name="Google Shape;9682;p85"/>
                  <p:cNvSpPr/>
                  <p:nvPr/>
                </p:nvSpPr>
                <p:spPr>
                  <a:xfrm>
                    <a:off x="-136607" y="1531048"/>
                    <a:ext cx="192025" cy="192050"/>
                  </a:xfrm>
                  <a:custGeom>
                    <a:rect b="b" l="l" r="r" t="t"/>
                    <a:pathLst>
                      <a:path extrusionOk="0" h="7682" w="7681">
                        <a:moveTo>
                          <a:pt x="3841" y="1012"/>
                        </a:moveTo>
                        <a:cubicBezTo>
                          <a:pt x="5400" y="1012"/>
                          <a:pt x="6669" y="2281"/>
                          <a:pt x="6669" y="3839"/>
                        </a:cubicBezTo>
                        <a:cubicBezTo>
                          <a:pt x="6669" y="5399"/>
                          <a:pt x="5400" y="6668"/>
                          <a:pt x="3841" y="6668"/>
                        </a:cubicBezTo>
                        <a:cubicBezTo>
                          <a:pt x="2282" y="6668"/>
                          <a:pt x="1015" y="5399"/>
                          <a:pt x="1014" y="3839"/>
                        </a:cubicBezTo>
                        <a:cubicBezTo>
                          <a:pt x="1014" y="2280"/>
                          <a:pt x="2282" y="1012"/>
                          <a:pt x="3841" y="1012"/>
                        </a:cubicBezTo>
                        <a:close/>
                        <a:moveTo>
                          <a:pt x="3841" y="0"/>
                        </a:moveTo>
                        <a:cubicBezTo>
                          <a:pt x="1724" y="0"/>
                          <a:pt x="0" y="1723"/>
                          <a:pt x="0" y="3841"/>
                        </a:cubicBezTo>
                        <a:cubicBezTo>
                          <a:pt x="0" y="5960"/>
                          <a:pt x="1723" y="7681"/>
                          <a:pt x="3841" y="7681"/>
                        </a:cubicBezTo>
                        <a:cubicBezTo>
                          <a:pt x="5958" y="7681"/>
                          <a:pt x="7681" y="5960"/>
                          <a:pt x="7681" y="3841"/>
                        </a:cubicBezTo>
                        <a:cubicBezTo>
                          <a:pt x="7681" y="1723"/>
                          <a:pt x="5958" y="0"/>
                          <a:pt x="384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3" name="Google Shape;9683;p85"/>
                  <p:cNvSpPr/>
                  <p:nvPr/>
                </p:nvSpPr>
                <p:spPr>
                  <a:xfrm rot="-5400000">
                    <a:off x="8792496" y="352957"/>
                    <a:ext cx="316747" cy="316721"/>
                  </a:xfrm>
                  <a:custGeom>
                    <a:rect b="b" l="l" r="r" t="t"/>
                    <a:pathLst>
                      <a:path extrusionOk="0" h="12418" w="12419">
                        <a:moveTo>
                          <a:pt x="0" y="0"/>
                        </a:moveTo>
                        <a:lnTo>
                          <a:pt x="0" y="12418"/>
                        </a:lnTo>
                        <a:lnTo>
                          <a:pt x="12418" y="12418"/>
                        </a:lnTo>
                        <a:lnTo>
                          <a:pt x="12418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4" name="Google Shape;9684;p85"/>
                  <p:cNvSpPr/>
                  <p:nvPr/>
                </p:nvSpPr>
                <p:spPr>
                  <a:xfrm rot="-5400000">
                    <a:off x="8888599" y="449034"/>
                    <a:ext cx="124617" cy="124592"/>
                  </a:xfrm>
                  <a:custGeom>
                    <a:rect b="b" l="l" r="r" t="t"/>
                    <a:pathLst>
                      <a:path extrusionOk="0" h="4885" w="4886">
                        <a:moveTo>
                          <a:pt x="2443" y="0"/>
                        </a:moveTo>
                        <a:cubicBezTo>
                          <a:pt x="1094" y="0"/>
                          <a:pt x="1" y="1094"/>
                          <a:pt x="1" y="2443"/>
                        </a:cubicBezTo>
                        <a:cubicBezTo>
                          <a:pt x="1" y="3791"/>
                          <a:pt x="1094" y="4885"/>
                          <a:pt x="2443" y="4885"/>
                        </a:cubicBezTo>
                        <a:cubicBezTo>
                          <a:pt x="3792" y="4885"/>
                          <a:pt x="4885" y="3791"/>
                          <a:pt x="4885" y="2443"/>
                        </a:cubicBezTo>
                        <a:cubicBezTo>
                          <a:pt x="4885" y="1094"/>
                          <a:pt x="3792" y="0"/>
                          <a:pt x="244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5" name="Google Shape;9685;p85"/>
                  <p:cNvSpPr/>
                  <p:nvPr/>
                </p:nvSpPr>
                <p:spPr>
                  <a:xfrm rot="-5400000">
                    <a:off x="8792496" y="36236"/>
                    <a:ext cx="316747" cy="316721"/>
                  </a:xfrm>
                  <a:custGeom>
                    <a:rect b="b" l="l" r="r" t="t"/>
                    <a:pathLst>
                      <a:path extrusionOk="0" h="12418" w="12419">
                        <a:moveTo>
                          <a:pt x="0" y="0"/>
                        </a:moveTo>
                        <a:lnTo>
                          <a:pt x="0" y="12418"/>
                        </a:lnTo>
                        <a:lnTo>
                          <a:pt x="12418" y="12418"/>
                        </a:lnTo>
                        <a:lnTo>
                          <a:pt x="12418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 cap="flat" cmpd="sng" w="76200">
                    <a:solidFill>
                      <a:schemeClr val="lt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6" name="Google Shape;9686;p85"/>
                  <p:cNvSpPr/>
                  <p:nvPr/>
                </p:nvSpPr>
                <p:spPr>
                  <a:xfrm rot="-5400000">
                    <a:off x="8888612" y="132300"/>
                    <a:ext cx="124592" cy="124592"/>
                  </a:xfrm>
                  <a:custGeom>
                    <a:rect b="b" l="l" r="r" t="t"/>
                    <a:pathLst>
                      <a:path extrusionOk="0" h="4885" w="4885">
                        <a:moveTo>
                          <a:pt x="2442" y="0"/>
                        </a:moveTo>
                        <a:cubicBezTo>
                          <a:pt x="1094" y="0"/>
                          <a:pt x="0" y="1094"/>
                          <a:pt x="0" y="2443"/>
                        </a:cubicBezTo>
                        <a:cubicBezTo>
                          <a:pt x="0" y="3791"/>
                          <a:pt x="1094" y="4885"/>
                          <a:pt x="2442" y="4885"/>
                        </a:cubicBezTo>
                        <a:cubicBezTo>
                          <a:pt x="3791" y="4885"/>
                          <a:pt x="4885" y="3791"/>
                          <a:pt x="4885" y="2443"/>
                        </a:cubicBezTo>
                        <a:cubicBezTo>
                          <a:pt x="4885" y="1094"/>
                          <a:pt x="3791" y="0"/>
                          <a:pt x="244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7" name="Google Shape;9687;p85"/>
                  <p:cNvSpPr/>
                  <p:nvPr/>
                </p:nvSpPr>
                <p:spPr>
                  <a:xfrm>
                    <a:off x="8651634" y="83683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1"/>
                        </a:moveTo>
                        <a:cubicBezTo>
                          <a:pt x="415" y="1"/>
                          <a:pt x="1" y="414"/>
                          <a:pt x="1" y="925"/>
                        </a:cubicBezTo>
                        <a:cubicBezTo>
                          <a:pt x="1" y="1436"/>
                          <a:pt x="415" y="1850"/>
                          <a:pt x="926" y="1850"/>
                        </a:cubicBezTo>
                        <a:cubicBezTo>
                          <a:pt x="1436" y="1850"/>
                          <a:pt x="1849" y="1436"/>
                          <a:pt x="1849" y="925"/>
                        </a:cubicBezTo>
                        <a:cubicBezTo>
                          <a:pt x="1849" y="414"/>
                          <a:pt x="1436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8" name="Google Shape;9688;p85"/>
                  <p:cNvSpPr/>
                  <p:nvPr/>
                </p:nvSpPr>
                <p:spPr>
                  <a:xfrm>
                    <a:off x="8749834" y="8368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1"/>
                        </a:moveTo>
                        <a:cubicBezTo>
                          <a:pt x="414" y="1"/>
                          <a:pt x="0" y="414"/>
                          <a:pt x="0" y="925"/>
                        </a:cubicBezTo>
                        <a:cubicBezTo>
                          <a:pt x="0" y="1436"/>
                          <a:pt x="414" y="1850"/>
                          <a:pt x="924" y="1850"/>
                        </a:cubicBezTo>
                        <a:cubicBezTo>
                          <a:pt x="1434" y="1850"/>
                          <a:pt x="1849" y="1436"/>
                          <a:pt x="1849" y="925"/>
                        </a:cubicBezTo>
                        <a:cubicBezTo>
                          <a:pt x="1849" y="414"/>
                          <a:pt x="1434" y="1"/>
                          <a:pt x="9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9" name="Google Shape;9689;p85"/>
                  <p:cNvSpPr/>
                  <p:nvPr/>
                </p:nvSpPr>
                <p:spPr>
                  <a:xfrm>
                    <a:off x="8847959" y="8368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1"/>
                        </a:moveTo>
                        <a:cubicBezTo>
                          <a:pt x="415" y="1"/>
                          <a:pt x="0" y="414"/>
                          <a:pt x="0" y="925"/>
                        </a:cubicBezTo>
                        <a:cubicBezTo>
                          <a:pt x="0" y="1436"/>
                          <a:pt x="415" y="1850"/>
                          <a:pt x="925" y="1850"/>
                        </a:cubicBezTo>
                        <a:cubicBezTo>
                          <a:pt x="1435" y="1850"/>
                          <a:pt x="1849" y="1436"/>
                          <a:pt x="1849" y="925"/>
                        </a:cubicBezTo>
                        <a:cubicBezTo>
                          <a:pt x="1849" y="414"/>
                          <a:pt x="1435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0" name="Google Shape;9690;p85"/>
                  <p:cNvSpPr/>
                  <p:nvPr/>
                </p:nvSpPr>
                <p:spPr>
                  <a:xfrm>
                    <a:off x="8946134" y="83683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5" y="1"/>
                        </a:moveTo>
                        <a:cubicBezTo>
                          <a:pt x="414" y="1"/>
                          <a:pt x="1" y="414"/>
                          <a:pt x="1" y="926"/>
                        </a:cubicBezTo>
                        <a:cubicBezTo>
                          <a:pt x="1" y="1436"/>
                          <a:pt x="415" y="1850"/>
                          <a:pt x="925" y="1850"/>
                        </a:cubicBezTo>
                        <a:cubicBezTo>
                          <a:pt x="1436" y="1850"/>
                          <a:pt x="1850" y="1436"/>
                          <a:pt x="1850" y="926"/>
                        </a:cubicBezTo>
                        <a:cubicBezTo>
                          <a:pt x="1850" y="415"/>
                          <a:pt x="1436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1" name="Google Shape;9691;p85"/>
                  <p:cNvSpPr/>
                  <p:nvPr/>
                </p:nvSpPr>
                <p:spPr>
                  <a:xfrm>
                    <a:off x="8651634" y="103313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0"/>
                        </a:moveTo>
                        <a:cubicBezTo>
                          <a:pt x="415" y="0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6" y="1849"/>
                        </a:cubicBezTo>
                        <a:cubicBezTo>
                          <a:pt x="1436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6" y="0"/>
                          <a:pt x="92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2" name="Google Shape;9692;p85"/>
                  <p:cNvSpPr/>
                  <p:nvPr/>
                </p:nvSpPr>
                <p:spPr>
                  <a:xfrm>
                    <a:off x="8749834" y="10331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0"/>
                        </a:moveTo>
                        <a:cubicBezTo>
                          <a:pt x="414" y="0"/>
                          <a:pt x="0" y="414"/>
                          <a:pt x="0" y="924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4" y="0"/>
                          <a:pt x="9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3" name="Google Shape;9693;p85"/>
                  <p:cNvSpPr/>
                  <p:nvPr/>
                </p:nvSpPr>
                <p:spPr>
                  <a:xfrm>
                    <a:off x="8847959" y="10331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0"/>
                        </a:moveTo>
                        <a:cubicBezTo>
                          <a:pt x="415" y="0"/>
                          <a:pt x="0" y="414"/>
                          <a:pt x="0" y="924"/>
                        </a:cubicBezTo>
                        <a:cubicBezTo>
                          <a:pt x="0" y="1435"/>
                          <a:pt x="415" y="1849"/>
                          <a:pt x="925" y="1849"/>
                        </a:cubicBezTo>
                        <a:cubicBezTo>
                          <a:pt x="1435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4" name="Google Shape;9694;p85"/>
                  <p:cNvSpPr/>
                  <p:nvPr/>
                </p:nvSpPr>
                <p:spPr>
                  <a:xfrm>
                    <a:off x="8946134" y="103313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5" y="0"/>
                        </a:moveTo>
                        <a:cubicBezTo>
                          <a:pt x="414" y="0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5" y="1849"/>
                        </a:cubicBezTo>
                        <a:cubicBezTo>
                          <a:pt x="1436" y="1849"/>
                          <a:pt x="1850" y="1435"/>
                          <a:pt x="1850" y="924"/>
                        </a:cubicBezTo>
                        <a:cubicBezTo>
                          <a:pt x="1850" y="414"/>
                          <a:pt x="1436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5" name="Google Shape;9695;p85"/>
                  <p:cNvSpPr/>
                  <p:nvPr/>
                </p:nvSpPr>
                <p:spPr>
                  <a:xfrm>
                    <a:off x="8651634" y="122943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1"/>
                        </a:moveTo>
                        <a:cubicBezTo>
                          <a:pt x="415" y="1"/>
                          <a:pt x="1" y="414"/>
                          <a:pt x="1" y="925"/>
                        </a:cubicBezTo>
                        <a:cubicBezTo>
                          <a:pt x="1" y="1435"/>
                          <a:pt x="415" y="1850"/>
                          <a:pt x="926" y="1850"/>
                        </a:cubicBezTo>
                        <a:cubicBezTo>
                          <a:pt x="1436" y="1850"/>
                          <a:pt x="1849" y="1435"/>
                          <a:pt x="1849" y="925"/>
                        </a:cubicBezTo>
                        <a:cubicBezTo>
                          <a:pt x="1849" y="414"/>
                          <a:pt x="1436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6" name="Google Shape;9696;p85"/>
                  <p:cNvSpPr/>
                  <p:nvPr/>
                </p:nvSpPr>
                <p:spPr>
                  <a:xfrm>
                    <a:off x="8749834" y="12294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1"/>
                        </a:moveTo>
                        <a:cubicBezTo>
                          <a:pt x="414" y="1"/>
                          <a:pt x="0" y="414"/>
                          <a:pt x="0" y="925"/>
                        </a:cubicBezTo>
                        <a:cubicBezTo>
                          <a:pt x="0" y="1435"/>
                          <a:pt x="414" y="1850"/>
                          <a:pt x="924" y="1850"/>
                        </a:cubicBezTo>
                        <a:cubicBezTo>
                          <a:pt x="1434" y="1850"/>
                          <a:pt x="1849" y="1435"/>
                          <a:pt x="1849" y="925"/>
                        </a:cubicBezTo>
                        <a:cubicBezTo>
                          <a:pt x="1849" y="414"/>
                          <a:pt x="1434" y="1"/>
                          <a:pt x="9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7" name="Google Shape;9697;p85"/>
                  <p:cNvSpPr/>
                  <p:nvPr/>
                </p:nvSpPr>
                <p:spPr>
                  <a:xfrm>
                    <a:off x="8847959" y="122943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1"/>
                        </a:moveTo>
                        <a:cubicBezTo>
                          <a:pt x="415" y="1"/>
                          <a:pt x="0" y="414"/>
                          <a:pt x="0" y="925"/>
                        </a:cubicBezTo>
                        <a:cubicBezTo>
                          <a:pt x="0" y="1435"/>
                          <a:pt x="415" y="1850"/>
                          <a:pt x="925" y="1850"/>
                        </a:cubicBezTo>
                        <a:cubicBezTo>
                          <a:pt x="1435" y="1850"/>
                          <a:pt x="1849" y="1435"/>
                          <a:pt x="1849" y="925"/>
                        </a:cubicBezTo>
                        <a:cubicBezTo>
                          <a:pt x="1849" y="414"/>
                          <a:pt x="1435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8" name="Google Shape;9698;p85"/>
                  <p:cNvSpPr/>
                  <p:nvPr/>
                </p:nvSpPr>
                <p:spPr>
                  <a:xfrm>
                    <a:off x="8946134" y="122943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7" y="1"/>
                        </a:moveTo>
                        <a:cubicBezTo>
                          <a:pt x="927" y="1"/>
                          <a:pt x="926" y="1"/>
                          <a:pt x="925" y="1"/>
                        </a:cubicBezTo>
                        <a:cubicBezTo>
                          <a:pt x="414" y="1"/>
                          <a:pt x="1" y="414"/>
                          <a:pt x="1" y="925"/>
                        </a:cubicBezTo>
                        <a:cubicBezTo>
                          <a:pt x="1" y="1435"/>
                          <a:pt x="415" y="1850"/>
                          <a:pt x="925" y="1850"/>
                        </a:cubicBezTo>
                        <a:cubicBezTo>
                          <a:pt x="1436" y="1850"/>
                          <a:pt x="1850" y="1435"/>
                          <a:pt x="1850" y="925"/>
                        </a:cubicBezTo>
                        <a:cubicBezTo>
                          <a:pt x="1850" y="414"/>
                          <a:pt x="1437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9" name="Google Shape;9699;p85"/>
                  <p:cNvSpPr/>
                  <p:nvPr/>
                </p:nvSpPr>
                <p:spPr>
                  <a:xfrm>
                    <a:off x="8651634" y="1131288"/>
                    <a:ext cx="46250" cy="46250"/>
                  </a:xfrm>
                  <a:custGeom>
                    <a:rect b="b" l="l" r="r" t="t"/>
                    <a:pathLst>
                      <a:path extrusionOk="0" h="1850" w="1850">
                        <a:moveTo>
                          <a:pt x="926" y="1"/>
                        </a:moveTo>
                        <a:cubicBezTo>
                          <a:pt x="415" y="1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6" y="1849"/>
                        </a:cubicBezTo>
                        <a:cubicBezTo>
                          <a:pt x="1436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6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00" name="Google Shape;9700;p85"/>
                  <p:cNvSpPr/>
                  <p:nvPr/>
                </p:nvSpPr>
                <p:spPr>
                  <a:xfrm>
                    <a:off x="8749834" y="113128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4" y="1"/>
                        </a:moveTo>
                        <a:cubicBezTo>
                          <a:pt x="414" y="1"/>
                          <a:pt x="0" y="414"/>
                          <a:pt x="0" y="924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4" y="1"/>
                          <a:pt x="9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01" name="Google Shape;9701;p85"/>
                  <p:cNvSpPr/>
                  <p:nvPr/>
                </p:nvSpPr>
                <p:spPr>
                  <a:xfrm>
                    <a:off x="8847959" y="1131288"/>
                    <a:ext cx="46225" cy="46250"/>
                  </a:xfrm>
                  <a:custGeom>
                    <a:rect b="b" l="l" r="r" t="t"/>
                    <a:pathLst>
                      <a:path extrusionOk="0" h="1850" w="1849">
                        <a:moveTo>
                          <a:pt x="925" y="1"/>
                        </a:moveTo>
                        <a:cubicBezTo>
                          <a:pt x="415" y="1"/>
                          <a:pt x="0" y="414"/>
                          <a:pt x="0" y="924"/>
                        </a:cubicBezTo>
                        <a:cubicBezTo>
                          <a:pt x="0" y="1435"/>
                          <a:pt x="415" y="1849"/>
                          <a:pt x="925" y="1849"/>
                        </a:cubicBezTo>
                        <a:cubicBezTo>
                          <a:pt x="1435" y="1849"/>
                          <a:pt x="1849" y="1435"/>
                          <a:pt x="1849" y="924"/>
                        </a:cubicBezTo>
                        <a:cubicBezTo>
                          <a:pt x="1849" y="414"/>
                          <a:pt x="1435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02" name="Google Shape;9702;p85"/>
                  <p:cNvSpPr/>
                  <p:nvPr/>
                </p:nvSpPr>
                <p:spPr>
                  <a:xfrm>
                    <a:off x="8946134" y="1131288"/>
                    <a:ext cx="46275" cy="46250"/>
                  </a:xfrm>
                  <a:custGeom>
                    <a:rect b="b" l="l" r="r" t="t"/>
                    <a:pathLst>
                      <a:path extrusionOk="0" h="1850" w="1851">
                        <a:moveTo>
                          <a:pt x="925" y="1"/>
                        </a:moveTo>
                        <a:cubicBezTo>
                          <a:pt x="414" y="1"/>
                          <a:pt x="1" y="414"/>
                          <a:pt x="1" y="924"/>
                        </a:cubicBezTo>
                        <a:cubicBezTo>
                          <a:pt x="1" y="1435"/>
                          <a:pt x="415" y="1849"/>
                          <a:pt x="925" y="1849"/>
                        </a:cubicBezTo>
                        <a:cubicBezTo>
                          <a:pt x="1436" y="1849"/>
                          <a:pt x="1850" y="1435"/>
                          <a:pt x="1850" y="924"/>
                        </a:cubicBezTo>
                        <a:cubicBezTo>
                          <a:pt x="1850" y="414"/>
                          <a:pt x="1436" y="1"/>
                          <a:pt x="9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03" name="Google Shape;9703;p85"/>
                  <p:cNvSpPr/>
                  <p:nvPr/>
                </p:nvSpPr>
                <p:spPr>
                  <a:xfrm>
                    <a:off x="8651684" y="935013"/>
                    <a:ext cx="46250" cy="46225"/>
                  </a:xfrm>
                  <a:custGeom>
                    <a:rect b="b" l="l" r="r" t="t"/>
                    <a:pathLst>
                      <a:path extrusionOk="0" h="1849" w="1850">
                        <a:moveTo>
                          <a:pt x="927" y="0"/>
                        </a:moveTo>
                        <a:cubicBezTo>
                          <a:pt x="926" y="0"/>
                          <a:pt x="925" y="0"/>
                          <a:pt x="925" y="0"/>
                        </a:cubicBezTo>
                        <a:cubicBezTo>
                          <a:pt x="414" y="0"/>
                          <a:pt x="1" y="415"/>
                          <a:pt x="1" y="925"/>
                        </a:cubicBezTo>
                        <a:cubicBezTo>
                          <a:pt x="1" y="1435"/>
                          <a:pt x="414" y="1849"/>
                          <a:pt x="925" y="1849"/>
                        </a:cubicBezTo>
                        <a:cubicBezTo>
                          <a:pt x="1435" y="1849"/>
                          <a:pt x="1849" y="1435"/>
                          <a:pt x="1849" y="925"/>
                        </a:cubicBezTo>
                        <a:cubicBezTo>
                          <a:pt x="1849" y="415"/>
                          <a:pt x="1435" y="0"/>
                          <a:pt x="927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04" name="Google Shape;9704;p85"/>
                  <p:cNvSpPr/>
                  <p:nvPr/>
                </p:nvSpPr>
                <p:spPr>
                  <a:xfrm>
                    <a:off x="8749859" y="935013"/>
                    <a:ext cx="46225" cy="46225"/>
                  </a:xfrm>
                  <a:custGeom>
                    <a:rect b="b" l="l" r="r" t="t"/>
                    <a:pathLst>
                      <a:path extrusionOk="0" h="1849" w="1849">
                        <a:moveTo>
                          <a:pt x="924" y="0"/>
                        </a:moveTo>
                        <a:cubicBezTo>
                          <a:pt x="414" y="0"/>
                          <a:pt x="0" y="415"/>
                          <a:pt x="0" y="925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5"/>
                        </a:cubicBezTo>
                        <a:cubicBezTo>
                          <a:pt x="1849" y="415"/>
                          <a:pt x="1434" y="0"/>
                          <a:pt x="9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05" name="Google Shape;9705;p85"/>
                  <p:cNvSpPr/>
                  <p:nvPr/>
                </p:nvSpPr>
                <p:spPr>
                  <a:xfrm>
                    <a:off x="8848009" y="935013"/>
                    <a:ext cx="46225" cy="46225"/>
                  </a:xfrm>
                  <a:custGeom>
                    <a:rect b="b" l="l" r="r" t="t"/>
                    <a:pathLst>
                      <a:path extrusionOk="0" h="1849" w="1849">
                        <a:moveTo>
                          <a:pt x="926" y="0"/>
                        </a:moveTo>
                        <a:cubicBezTo>
                          <a:pt x="925" y="0"/>
                          <a:pt x="925" y="0"/>
                          <a:pt x="924" y="0"/>
                        </a:cubicBezTo>
                        <a:cubicBezTo>
                          <a:pt x="414" y="0"/>
                          <a:pt x="0" y="415"/>
                          <a:pt x="0" y="925"/>
                        </a:cubicBezTo>
                        <a:cubicBezTo>
                          <a:pt x="0" y="1435"/>
                          <a:pt x="414" y="1849"/>
                          <a:pt x="924" y="1849"/>
                        </a:cubicBezTo>
                        <a:cubicBezTo>
                          <a:pt x="1434" y="1849"/>
                          <a:pt x="1849" y="1435"/>
                          <a:pt x="1849" y="925"/>
                        </a:cubicBezTo>
                        <a:cubicBezTo>
                          <a:pt x="1849" y="415"/>
                          <a:pt x="1436" y="0"/>
                          <a:pt x="92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06" name="Google Shape;9706;p85"/>
                  <p:cNvSpPr/>
                  <p:nvPr/>
                </p:nvSpPr>
                <p:spPr>
                  <a:xfrm>
                    <a:off x="8946134" y="935013"/>
                    <a:ext cx="46275" cy="46225"/>
                  </a:xfrm>
                  <a:custGeom>
                    <a:rect b="b" l="l" r="r" t="t"/>
                    <a:pathLst>
                      <a:path extrusionOk="0" h="1849" w="1851">
                        <a:moveTo>
                          <a:pt x="927" y="0"/>
                        </a:moveTo>
                        <a:cubicBezTo>
                          <a:pt x="927" y="0"/>
                          <a:pt x="926" y="0"/>
                          <a:pt x="925" y="0"/>
                        </a:cubicBezTo>
                        <a:cubicBezTo>
                          <a:pt x="414" y="0"/>
                          <a:pt x="1" y="415"/>
                          <a:pt x="1" y="925"/>
                        </a:cubicBezTo>
                        <a:cubicBezTo>
                          <a:pt x="1" y="1435"/>
                          <a:pt x="415" y="1849"/>
                          <a:pt x="925" y="1849"/>
                        </a:cubicBezTo>
                        <a:cubicBezTo>
                          <a:pt x="1436" y="1849"/>
                          <a:pt x="1850" y="1435"/>
                          <a:pt x="1850" y="925"/>
                        </a:cubicBezTo>
                        <a:cubicBezTo>
                          <a:pt x="1850" y="415"/>
                          <a:pt x="1437" y="0"/>
                          <a:pt x="927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9707" name="Google Shape;9707;p85"/>
                  <p:cNvGrpSpPr/>
                  <p:nvPr/>
                </p:nvGrpSpPr>
                <p:grpSpPr>
                  <a:xfrm rot="5400000">
                    <a:off x="1860326" y="4746459"/>
                    <a:ext cx="144450" cy="438850"/>
                    <a:chOff x="776800" y="137225"/>
                    <a:chExt cx="144450" cy="438850"/>
                  </a:xfrm>
                </p:grpSpPr>
                <p:sp>
                  <p:nvSpPr>
                    <p:cNvPr id="9708" name="Google Shape;9708;p85"/>
                    <p:cNvSpPr/>
                    <p:nvPr/>
                  </p:nvSpPr>
                  <p:spPr>
                    <a:xfrm>
                      <a:off x="776800" y="1372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5"/>
                          </a:cubicBezTo>
                          <a:cubicBezTo>
                            <a:pt x="1" y="1436"/>
                            <a:pt x="415" y="1850"/>
                            <a:pt x="926" y="1850"/>
                          </a:cubicBezTo>
                          <a:cubicBezTo>
                            <a:pt x="1436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709" name="Google Shape;9709;p85"/>
                    <p:cNvSpPr/>
                    <p:nvPr/>
                  </p:nvSpPr>
                  <p:spPr>
                    <a:xfrm>
                      <a:off x="875000" y="1372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5"/>
                          </a:cubicBezTo>
                          <a:cubicBezTo>
                            <a:pt x="0" y="1436"/>
                            <a:pt x="414" y="1850"/>
                            <a:pt x="924" y="1850"/>
                          </a:cubicBezTo>
                          <a:cubicBezTo>
                            <a:pt x="1434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710" name="Google Shape;9710;p85"/>
                    <p:cNvSpPr/>
                    <p:nvPr/>
                  </p:nvSpPr>
                  <p:spPr>
                    <a:xfrm>
                      <a:off x="776800" y="3335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0"/>
                          </a:moveTo>
                          <a:cubicBezTo>
                            <a:pt x="415" y="0"/>
                            <a:pt x="1" y="414"/>
                            <a:pt x="1" y="924"/>
                          </a:cubicBezTo>
                          <a:cubicBezTo>
                            <a:pt x="1" y="1435"/>
                            <a:pt x="415" y="1849"/>
                            <a:pt x="926" y="1849"/>
                          </a:cubicBezTo>
                          <a:cubicBezTo>
                            <a:pt x="1436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6" y="0"/>
                            <a:pt x="926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711" name="Google Shape;9711;p85"/>
                    <p:cNvSpPr/>
                    <p:nvPr/>
                  </p:nvSpPr>
                  <p:spPr>
                    <a:xfrm>
                      <a:off x="875000" y="3335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0"/>
                          </a:moveTo>
                          <a:cubicBezTo>
                            <a:pt x="414" y="0"/>
                            <a:pt x="0" y="414"/>
                            <a:pt x="0" y="924"/>
                          </a:cubicBezTo>
                          <a:cubicBezTo>
                            <a:pt x="0" y="1435"/>
                            <a:pt x="414" y="1849"/>
                            <a:pt x="924" y="1849"/>
                          </a:cubicBezTo>
                          <a:cubicBezTo>
                            <a:pt x="1434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4" y="0"/>
                            <a:pt x="9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712" name="Google Shape;9712;p85"/>
                    <p:cNvSpPr/>
                    <p:nvPr/>
                  </p:nvSpPr>
                  <p:spPr>
                    <a:xfrm>
                      <a:off x="776800" y="5298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5"/>
                          </a:cubicBezTo>
                          <a:cubicBezTo>
                            <a:pt x="1" y="1435"/>
                            <a:pt x="415" y="1850"/>
                            <a:pt x="926" y="1850"/>
                          </a:cubicBezTo>
                          <a:cubicBezTo>
                            <a:pt x="1436" y="1850"/>
                            <a:pt x="1849" y="1435"/>
                            <a:pt x="1849" y="925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713" name="Google Shape;9713;p85"/>
                    <p:cNvSpPr/>
                    <p:nvPr/>
                  </p:nvSpPr>
                  <p:spPr>
                    <a:xfrm>
                      <a:off x="875000" y="5298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5"/>
                          </a:cubicBezTo>
                          <a:cubicBezTo>
                            <a:pt x="0" y="1435"/>
                            <a:pt x="414" y="1850"/>
                            <a:pt x="924" y="1850"/>
                          </a:cubicBezTo>
                          <a:cubicBezTo>
                            <a:pt x="1434" y="1850"/>
                            <a:pt x="1849" y="1435"/>
                            <a:pt x="1849" y="925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714" name="Google Shape;9714;p85"/>
                    <p:cNvSpPr/>
                    <p:nvPr/>
                  </p:nvSpPr>
                  <p:spPr>
                    <a:xfrm>
                      <a:off x="776800" y="43167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4"/>
                          </a:cubicBezTo>
                          <a:cubicBezTo>
                            <a:pt x="1" y="1435"/>
                            <a:pt x="415" y="1849"/>
                            <a:pt x="926" y="1849"/>
                          </a:cubicBezTo>
                          <a:cubicBezTo>
                            <a:pt x="1436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715" name="Google Shape;9715;p85"/>
                    <p:cNvSpPr/>
                    <p:nvPr/>
                  </p:nvSpPr>
                  <p:spPr>
                    <a:xfrm>
                      <a:off x="875000" y="43167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4"/>
                          </a:cubicBezTo>
                          <a:cubicBezTo>
                            <a:pt x="0" y="1435"/>
                            <a:pt x="414" y="1849"/>
                            <a:pt x="924" y="1849"/>
                          </a:cubicBezTo>
                          <a:cubicBezTo>
                            <a:pt x="1434" y="1849"/>
                            <a:pt x="1849" y="1435"/>
                            <a:pt x="1849" y="924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716" name="Google Shape;9716;p85"/>
                    <p:cNvSpPr/>
                    <p:nvPr/>
                  </p:nvSpPr>
                  <p:spPr>
                    <a:xfrm>
                      <a:off x="776850" y="235400"/>
                      <a:ext cx="46250" cy="46225"/>
                    </a:xfrm>
                    <a:custGeom>
                      <a:rect b="b" l="l" r="r" t="t"/>
                      <a:pathLst>
                        <a:path extrusionOk="0" h="1849" w="1850">
                          <a:moveTo>
                            <a:pt x="927" y="0"/>
                          </a:moveTo>
                          <a:cubicBezTo>
                            <a:pt x="926" y="0"/>
                            <a:pt x="925" y="0"/>
                            <a:pt x="925" y="0"/>
                          </a:cubicBezTo>
                          <a:cubicBezTo>
                            <a:pt x="414" y="0"/>
                            <a:pt x="1" y="415"/>
                            <a:pt x="1" y="925"/>
                          </a:cubicBezTo>
                          <a:cubicBezTo>
                            <a:pt x="1" y="1435"/>
                            <a:pt x="414" y="1849"/>
                            <a:pt x="925" y="1849"/>
                          </a:cubicBezTo>
                          <a:cubicBezTo>
                            <a:pt x="1435" y="1849"/>
                            <a:pt x="1849" y="1435"/>
                            <a:pt x="1849" y="925"/>
                          </a:cubicBezTo>
                          <a:cubicBezTo>
                            <a:pt x="1849" y="415"/>
                            <a:pt x="1435" y="0"/>
                            <a:pt x="92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717" name="Google Shape;9717;p85"/>
                    <p:cNvSpPr/>
                    <p:nvPr/>
                  </p:nvSpPr>
                  <p:spPr>
                    <a:xfrm>
                      <a:off x="875025" y="235400"/>
                      <a:ext cx="46225" cy="46225"/>
                    </a:xfrm>
                    <a:custGeom>
                      <a:rect b="b" l="l" r="r" t="t"/>
                      <a:pathLst>
                        <a:path extrusionOk="0" h="1849" w="1849">
                          <a:moveTo>
                            <a:pt x="924" y="0"/>
                          </a:moveTo>
                          <a:cubicBezTo>
                            <a:pt x="414" y="0"/>
                            <a:pt x="0" y="415"/>
                            <a:pt x="0" y="925"/>
                          </a:cubicBezTo>
                          <a:cubicBezTo>
                            <a:pt x="0" y="1435"/>
                            <a:pt x="414" y="1849"/>
                            <a:pt x="924" y="1849"/>
                          </a:cubicBezTo>
                          <a:cubicBezTo>
                            <a:pt x="1434" y="1849"/>
                            <a:pt x="1849" y="1435"/>
                            <a:pt x="1849" y="925"/>
                          </a:cubicBezTo>
                          <a:cubicBezTo>
                            <a:pt x="1849" y="415"/>
                            <a:pt x="1434" y="0"/>
                            <a:pt x="924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9718" name="Google Shape;9718;p85"/>
                  <p:cNvGrpSpPr/>
                  <p:nvPr/>
                </p:nvGrpSpPr>
                <p:grpSpPr>
                  <a:xfrm rot="5400000">
                    <a:off x="2154763" y="4942746"/>
                    <a:ext cx="144425" cy="46250"/>
                    <a:chOff x="776800" y="137225"/>
                    <a:chExt cx="144425" cy="46250"/>
                  </a:xfrm>
                </p:grpSpPr>
                <p:sp>
                  <p:nvSpPr>
                    <p:cNvPr id="9719" name="Google Shape;9719;p85"/>
                    <p:cNvSpPr/>
                    <p:nvPr/>
                  </p:nvSpPr>
                  <p:spPr>
                    <a:xfrm>
                      <a:off x="776800" y="137225"/>
                      <a:ext cx="46250" cy="46250"/>
                    </a:xfrm>
                    <a:custGeom>
                      <a:rect b="b" l="l" r="r" t="t"/>
                      <a:pathLst>
                        <a:path extrusionOk="0" h="1850" w="1850">
                          <a:moveTo>
                            <a:pt x="926" y="1"/>
                          </a:moveTo>
                          <a:cubicBezTo>
                            <a:pt x="415" y="1"/>
                            <a:pt x="1" y="414"/>
                            <a:pt x="1" y="925"/>
                          </a:cubicBezTo>
                          <a:cubicBezTo>
                            <a:pt x="1" y="1436"/>
                            <a:pt x="415" y="1850"/>
                            <a:pt x="926" y="1850"/>
                          </a:cubicBezTo>
                          <a:cubicBezTo>
                            <a:pt x="1436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6" y="1"/>
                            <a:pt x="926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720" name="Google Shape;9720;p85"/>
                    <p:cNvSpPr/>
                    <p:nvPr/>
                  </p:nvSpPr>
                  <p:spPr>
                    <a:xfrm>
                      <a:off x="875000" y="137225"/>
                      <a:ext cx="46225" cy="46250"/>
                    </a:xfrm>
                    <a:custGeom>
                      <a:rect b="b" l="l" r="r" t="t"/>
                      <a:pathLst>
                        <a:path extrusionOk="0" h="1850" w="1849">
                          <a:moveTo>
                            <a:pt x="924" y="1"/>
                          </a:moveTo>
                          <a:cubicBezTo>
                            <a:pt x="414" y="1"/>
                            <a:pt x="0" y="414"/>
                            <a:pt x="0" y="925"/>
                          </a:cubicBezTo>
                          <a:cubicBezTo>
                            <a:pt x="0" y="1436"/>
                            <a:pt x="414" y="1850"/>
                            <a:pt x="924" y="1850"/>
                          </a:cubicBezTo>
                          <a:cubicBezTo>
                            <a:pt x="1434" y="1850"/>
                            <a:pt x="1849" y="1436"/>
                            <a:pt x="1849" y="925"/>
                          </a:cubicBezTo>
                          <a:cubicBezTo>
                            <a:pt x="1849" y="414"/>
                            <a:pt x="1434" y="1"/>
                            <a:pt x="924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9721" name="Google Shape;9721;p85"/>
          <p:cNvSpPr/>
          <p:nvPr/>
        </p:nvSpPr>
        <p:spPr>
          <a:xfrm>
            <a:off x="597000" y="424776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2" name="Google Shape;9722;p8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723" name="Google Shape;9723;p85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24" name="Google Shape;9724;p85"/>
          <p:cNvCxnSpPr/>
          <p:nvPr/>
        </p:nvCxnSpPr>
        <p:spPr>
          <a:xfrm>
            <a:off x="7842426" y="425117"/>
            <a:ext cx="9525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25" name="Google Shape;9725;p85"/>
          <p:cNvSpPr txBox="1"/>
          <p:nvPr>
            <p:ph hasCustomPrompt="1" idx="2" type="title"/>
          </p:nvPr>
        </p:nvSpPr>
        <p:spPr>
          <a:xfrm>
            <a:off x="1694985" y="1306550"/>
            <a:ext cx="593400" cy="593400"/>
          </a:xfrm>
          <a:prstGeom prst="rect">
            <a:avLst/>
          </a:prstGeom>
          <a:solidFill>
            <a:schemeClr val="dk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726" name="Google Shape;9726;p85"/>
          <p:cNvSpPr txBox="1"/>
          <p:nvPr>
            <p:ph idx="1" type="subTitle"/>
          </p:nvPr>
        </p:nvSpPr>
        <p:spPr>
          <a:xfrm>
            <a:off x="793785" y="2229910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27" name="Google Shape;9727;p85"/>
          <p:cNvSpPr txBox="1"/>
          <p:nvPr>
            <p:ph hasCustomPrompt="1" idx="3" type="title"/>
          </p:nvPr>
        </p:nvSpPr>
        <p:spPr>
          <a:xfrm>
            <a:off x="4275283" y="1306550"/>
            <a:ext cx="593400" cy="593400"/>
          </a:xfrm>
          <a:prstGeom prst="rect">
            <a:avLst/>
          </a:prstGeom>
          <a:solidFill>
            <a:schemeClr val="lt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728" name="Google Shape;9728;p85"/>
          <p:cNvSpPr txBox="1"/>
          <p:nvPr>
            <p:ph idx="4" type="subTitle"/>
          </p:nvPr>
        </p:nvSpPr>
        <p:spPr>
          <a:xfrm>
            <a:off x="3376333" y="222991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29" name="Google Shape;9729;p85"/>
          <p:cNvSpPr txBox="1"/>
          <p:nvPr>
            <p:ph hasCustomPrompt="1" idx="5" type="title"/>
          </p:nvPr>
        </p:nvSpPr>
        <p:spPr>
          <a:xfrm>
            <a:off x="6857865" y="1306550"/>
            <a:ext cx="593400" cy="593400"/>
          </a:xfrm>
          <a:prstGeom prst="rect">
            <a:avLst/>
          </a:prstGeom>
          <a:solidFill>
            <a:schemeClr val="accent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730" name="Google Shape;9730;p85"/>
          <p:cNvSpPr txBox="1"/>
          <p:nvPr>
            <p:ph idx="6" type="subTitle"/>
          </p:nvPr>
        </p:nvSpPr>
        <p:spPr>
          <a:xfrm>
            <a:off x="5958915" y="222991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31" name="Google Shape;9731;p85"/>
          <p:cNvSpPr txBox="1"/>
          <p:nvPr>
            <p:ph hasCustomPrompt="1" idx="7" type="title"/>
          </p:nvPr>
        </p:nvSpPr>
        <p:spPr>
          <a:xfrm>
            <a:off x="1694985" y="3040825"/>
            <a:ext cx="593400" cy="593400"/>
          </a:xfrm>
          <a:prstGeom prst="rect">
            <a:avLst/>
          </a:prstGeom>
          <a:solidFill>
            <a:schemeClr val="lt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732" name="Google Shape;9732;p85"/>
          <p:cNvSpPr txBox="1"/>
          <p:nvPr>
            <p:ph idx="8" type="subTitle"/>
          </p:nvPr>
        </p:nvSpPr>
        <p:spPr>
          <a:xfrm>
            <a:off x="793785" y="3968726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33" name="Google Shape;9733;p85"/>
          <p:cNvSpPr txBox="1"/>
          <p:nvPr>
            <p:ph hasCustomPrompt="1" idx="9" type="title"/>
          </p:nvPr>
        </p:nvSpPr>
        <p:spPr>
          <a:xfrm>
            <a:off x="4275283" y="3040825"/>
            <a:ext cx="593400" cy="593400"/>
          </a:xfrm>
          <a:prstGeom prst="rect">
            <a:avLst/>
          </a:prstGeom>
          <a:solidFill>
            <a:schemeClr val="accent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734" name="Google Shape;9734;p85"/>
          <p:cNvSpPr txBox="1"/>
          <p:nvPr>
            <p:ph idx="13" type="subTitle"/>
          </p:nvPr>
        </p:nvSpPr>
        <p:spPr>
          <a:xfrm>
            <a:off x="3376333" y="3968726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35" name="Google Shape;9735;p85"/>
          <p:cNvSpPr txBox="1"/>
          <p:nvPr>
            <p:ph hasCustomPrompt="1" idx="14" type="title"/>
          </p:nvPr>
        </p:nvSpPr>
        <p:spPr>
          <a:xfrm>
            <a:off x="6857865" y="3040825"/>
            <a:ext cx="593400" cy="593400"/>
          </a:xfrm>
          <a:prstGeom prst="rect">
            <a:avLst/>
          </a:prstGeom>
          <a:solidFill>
            <a:schemeClr val="dk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736" name="Google Shape;9736;p85"/>
          <p:cNvSpPr txBox="1"/>
          <p:nvPr>
            <p:ph idx="15" type="subTitle"/>
          </p:nvPr>
        </p:nvSpPr>
        <p:spPr>
          <a:xfrm>
            <a:off x="5958915" y="3968726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37" name="Google Shape;9737;p85"/>
          <p:cNvSpPr txBox="1"/>
          <p:nvPr>
            <p:ph idx="16" type="subTitle"/>
          </p:nvPr>
        </p:nvSpPr>
        <p:spPr>
          <a:xfrm>
            <a:off x="793785" y="1899950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38" name="Google Shape;9738;p85"/>
          <p:cNvSpPr txBox="1"/>
          <p:nvPr>
            <p:ph idx="17" type="subTitle"/>
          </p:nvPr>
        </p:nvSpPr>
        <p:spPr>
          <a:xfrm>
            <a:off x="3376333" y="189995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39" name="Google Shape;9739;p85"/>
          <p:cNvSpPr txBox="1"/>
          <p:nvPr>
            <p:ph idx="18" type="subTitle"/>
          </p:nvPr>
        </p:nvSpPr>
        <p:spPr>
          <a:xfrm>
            <a:off x="5958915" y="1899950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40" name="Google Shape;9740;p85"/>
          <p:cNvSpPr txBox="1"/>
          <p:nvPr>
            <p:ph idx="19" type="subTitle"/>
          </p:nvPr>
        </p:nvSpPr>
        <p:spPr>
          <a:xfrm>
            <a:off x="793785" y="3634223"/>
            <a:ext cx="23958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41" name="Google Shape;9741;p85"/>
          <p:cNvSpPr txBox="1"/>
          <p:nvPr>
            <p:ph idx="20" type="subTitle"/>
          </p:nvPr>
        </p:nvSpPr>
        <p:spPr>
          <a:xfrm>
            <a:off x="3376333" y="3634223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42" name="Google Shape;9742;p85"/>
          <p:cNvSpPr txBox="1"/>
          <p:nvPr>
            <p:ph idx="21" type="subTitle"/>
          </p:nvPr>
        </p:nvSpPr>
        <p:spPr>
          <a:xfrm>
            <a:off x="5958915" y="3634223"/>
            <a:ext cx="239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743" name="Shape 9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44" name="Google Shape;9744;p86"/>
          <p:cNvGrpSpPr/>
          <p:nvPr/>
        </p:nvGrpSpPr>
        <p:grpSpPr>
          <a:xfrm rot="10800000">
            <a:off x="13432" y="-420912"/>
            <a:ext cx="9112084" cy="5573598"/>
            <a:chOff x="34660" y="2559"/>
            <a:chExt cx="9112084" cy="5573598"/>
          </a:xfrm>
        </p:grpSpPr>
        <p:sp>
          <p:nvSpPr>
            <p:cNvPr id="9745" name="Google Shape;9745;p86"/>
            <p:cNvSpPr/>
            <p:nvPr/>
          </p:nvSpPr>
          <p:spPr>
            <a:xfrm flipH="1">
              <a:off x="5000566" y="41425"/>
              <a:ext cx="1891834" cy="620925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86"/>
            <p:cNvSpPr/>
            <p:nvPr/>
          </p:nvSpPr>
          <p:spPr>
            <a:xfrm>
              <a:off x="34660" y="3207312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47" name="Google Shape;9747;p86"/>
            <p:cNvGrpSpPr/>
            <p:nvPr/>
          </p:nvGrpSpPr>
          <p:grpSpPr>
            <a:xfrm>
              <a:off x="7519757" y="2582681"/>
              <a:ext cx="1581008" cy="2525452"/>
              <a:chOff x="7519757" y="2582681"/>
              <a:chExt cx="1581008" cy="2525452"/>
            </a:xfrm>
          </p:grpSpPr>
          <p:sp>
            <p:nvSpPr>
              <p:cNvPr id="9748" name="Google Shape;9748;p86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9" name="Google Shape;9749;p86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50" name="Google Shape;9750;p86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9751" name="Google Shape;9751;p86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2" name="Google Shape;9752;p86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3" name="Google Shape;9753;p86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4" name="Google Shape;9754;p86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755" name="Google Shape;9755;p86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56" name="Google Shape;9756;p86"/>
            <p:cNvGrpSpPr/>
            <p:nvPr/>
          </p:nvGrpSpPr>
          <p:grpSpPr>
            <a:xfrm rot="10800000">
              <a:off x="48628" y="39067"/>
              <a:ext cx="1581008" cy="2525452"/>
              <a:chOff x="7519757" y="2582681"/>
              <a:chExt cx="1581008" cy="2525452"/>
            </a:xfrm>
          </p:grpSpPr>
          <p:sp>
            <p:nvSpPr>
              <p:cNvPr id="9757" name="Google Shape;9757;p86"/>
              <p:cNvSpPr/>
              <p:nvPr/>
            </p:nvSpPr>
            <p:spPr>
              <a:xfrm flipH="1">
                <a:off x="7858632" y="2582681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8" name="Google Shape;9758;p86"/>
              <p:cNvSpPr/>
              <p:nvPr/>
            </p:nvSpPr>
            <p:spPr>
              <a:xfrm>
                <a:off x="8479815" y="3220957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59" name="Google Shape;9759;p86"/>
              <p:cNvGrpSpPr/>
              <p:nvPr/>
            </p:nvGrpSpPr>
            <p:grpSpPr>
              <a:xfrm flipH="1">
                <a:off x="7848778" y="3866940"/>
                <a:ext cx="603550" cy="1224500"/>
                <a:chOff x="3318525" y="1943475"/>
                <a:chExt cx="603550" cy="1224500"/>
              </a:xfrm>
            </p:grpSpPr>
            <p:sp>
              <p:nvSpPr>
                <p:cNvPr id="9760" name="Google Shape;9760;p86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1" name="Google Shape;9761;p86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2" name="Google Shape;9762;p86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3" name="Google Shape;9763;p86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764" name="Google Shape;9764;p86"/>
              <p:cNvSpPr/>
              <p:nvPr/>
            </p:nvSpPr>
            <p:spPr>
              <a:xfrm flipH="1">
                <a:off x="7519757" y="4176745"/>
                <a:ext cx="620925" cy="931375"/>
              </a:xfrm>
              <a:custGeom>
                <a:rect b="b" l="l" r="r" t="t"/>
                <a:pathLst>
                  <a:path extrusionOk="0" h="37255" w="24837">
                    <a:moveTo>
                      <a:pt x="12418" y="1"/>
                    </a:moveTo>
                    <a:cubicBezTo>
                      <a:pt x="5561" y="1"/>
                      <a:pt x="0" y="5560"/>
                      <a:pt x="0" y="12418"/>
                    </a:cubicBezTo>
                    <a:lnTo>
                      <a:pt x="0" y="24836"/>
                    </a:lnTo>
                    <a:lnTo>
                      <a:pt x="0" y="37254"/>
                    </a:lnTo>
                    <a:lnTo>
                      <a:pt x="24837" y="37254"/>
                    </a:lnTo>
                    <a:lnTo>
                      <a:pt x="24837" y="24836"/>
                    </a:lnTo>
                    <a:lnTo>
                      <a:pt x="24837" y="12418"/>
                    </a:lnTo>
                    <a:cubicBezTo>
                      <a:pt x="24837" y="5560"/>
                      <a:pt x="19276" y="1"/>
                      <a:pt x="1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65" name="Google Shape;9765;p86"/>
            <p:cNvGrpSpPr/>
            <p:nvPr/>
          </p:nvGrpSpPr>
          <p:grpSpPr>
            <a:xfrm>
              <a:off x="138359" y="3306566"/>
              <a:ext cx="1059653" cy="1059596"/>
              <a:chOff x="4263163" y="3507263"/>
              <a:chExt cx="939825" cy="939775"/>
            </a:xfrm>
          </p:grpSpPr>
          <p:sp>
            <p:nvSpPr>
              <p:cNvPr id="9766" name="Google Shape;9766;p8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7" name="Google Shape;9767;p8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8" name="Google Shape;9768;p8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9" name="Google Shape;9769;p8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0" name="Google Shape;9770;p8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1" name="Google Shape;9771;p8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2" name="Google Shape;9772;p8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73" name="Google Shape;9773;p86"/>
            <p:cNvSpPr/>
            <p:nvPr/>
          </p:nvSpPr>
          <p:spPr>
            <a:xfrm>
              <a:off x="7842378" y="1321554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74" name="Google Shape;9774;p86"/>
            <p:cNvGrpSpPr/>
            <p:nvPr/>
          </p:nvGrpSpPr>
          <p:grpSpPr>
            <a:xfrm>
              <a:off x="7946077" y="1420808"/>
              <a:ext cx="1059653" cy="1059596"/>
              <a:chOff x="4263163" y="3507263"/>
              <a:chExt cx="939825" cy="939775"/>
            </a:xfrm>
          </p:grpSpPr>
          <p:sp>
            <p:nvSpPr>
              <p:cNvPr id="9775" name="Google Shape;9775;p8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6" name="Google Shape;9776;p8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7" name="Google Shape;9777;p8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8" name="Google Shape;9778;p8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9" name="Google Shape;9779;p8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0" name="Google Shape;9780;p8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1" name="Google Shape;9781;p8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82" name="Google Shape;9782;p86"/>
            <p:cNvGrpSpPr/>
            <p:nvPr/>
          </p:nvGrpSpPr>
          <p:grpSpPr>
            <a:xfrm>
              <a:off x="1148290" y="4516561"/>
              <a:ext cx="1059653" cy="1059596"/>
              <a:chOff x="4263163" y="3507263"/>
              <a:chExt cx="939825" cy="939775"/>
            </a:xfrm>
          </p:grpSpPr>
          <p:sp>
            <p:nvSpPr>
              <p:cNvPr id="9783" name="Google Shape;9783;p86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4" name="Google Shape;9784;p86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5" name="Google Shape;9785;p86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6" name="Google Shape;9786;p86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7" name="Google Shape;9787;p86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8" name="Google Shape;9788;p86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9" name="Google Shape;9789;p86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90" name="Google Shape;9790;p86"/>
            <p:cNvGrpSpPr/>
            <p:nvPr/>
          </p:nvGrpSpPr>
          <p:grpSpPr>
            <a:xfrm>
              <a:off x="6894901" y="353387"/>
              <a:ext cx="1257150" cy="310450"/>
              <a:chOff x="4048825" y="7037925"/>
              <a:chExt cx="1241875" cy="310450"/>
            </a:xfrm>
          </p:grpSpPr>
          <p:sp>
            <p:nvSpPr>
              <p:cNvPr id="9791" name="Google Shape;9791;p86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2" name="Google Shape;9792;p86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3" name="Google Shape;9793;p86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4" name="Google Shape;9794;p86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5" name="Google Shape;9795;p86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6" name="Google Shape;9796;p86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7" name="Google Shape;9797;p86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8" name="Google Shape;9798;p86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99" name="Google Shape;9799;p86"/>
            <p:cNvGrpSpPr/>
            <p:nvPr/>
          </p:nvGrpSpPr>
          <p:grpSpPr>
            <a:xfrm>
              <a:off x="675519" y="2896340"/>
              <a:ext cx="628562" cy="310450"/>
              <a:chOff x="6720300" y="1263625"/>
              <a:chExt cx="628562" cy="310450"/>
            </a:xfrm>
          </p:grpSpPr>
          <p:sp>
            <p:nvSpPr>
              <p:cNvPr id="9800" name="Google Shape;9800;p86"/>
              <p:cNvSpPr/>
              <p:nvPr/>
            </p:nvSpPr>
            <p:spPr>
              <a:xfrm>
                <a:off x="6720300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1" name="Google Shape;9801;p86"/>
              <p:cNvSpPr/>
              <p:nvPr/>
            </p:nvSpPr>
            <p:spPr>
              <a:xfrm>
                <a:off x="6815608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86"/>
              <p:cNvSpPr/>
              <p:nvPr/>
            </p:nvSpPr>
            <p:spPr>
              <a:xfrm>
                <a:off x="7034569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3" name="Google Shape;9803;p86"/>
              <p:cNvSpPr/>
              <p:nvPr/>
            </p:nvSpPr>
            <p:spPr>
              <a:xfrm>
                <a:off x="7129902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4" name="Google Shape;9804;p86"/>
            <p:cNvGrpSpPr/>
            <p:nvPr/>
          </p:nvGrpSpPr>
          <p:grpSpPr>
            <a:xfrm rot="5400000">
              <a:off x="7684088" y="849002"/>
              <a:ext cx="628562" cy="310450"/>
              <a:chOff x="6091713" y="1263625"/>
              <a:chExt cx="628562" cy="310450"/>
            </a:xfrm>
          </p:grpSpPr>
          <p:sp>
            <p:nvSpPr>
              <p:cNvPr id="9805" name="Google Shape;9805;p86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6" name="Google Shape;9806;p86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7" name="Google Shape;9807;p86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8" name="Google Shape;9808;p86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09" name="Google Shape;9809;p86"/>
            <p:cNvSpPr/>
            <p:nvPr/>
          </p:nvSpPr>
          <p:spPr>
            <a:xfrm>
              <a:off x="3113843" y="4480460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10" name="Google Shape;9810;p86"/>
            <p:cNvGrpSpPr/>
            <p:nvPr/>
          </p:nvGrpSpPr>
          <p:grpSpPr>
            <a:xfrm rot="5400000">
              <a:off x="2663252" y="4683534"/>
              <a:ext cx="144450" cy="539545"/>
              <a:chOff x="776800" y="36530"/>
              <a:chExt cx="144450" cy="539545"/>
            </a:xfrm>
          </p:grpSpPr>
          <p:sp>
            <p:nvSpPr>
              <p:cNvPr id="9811" name="Google Shape;9811;p8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2" name="Google Shape;9812;p8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3" name="Google Shape;9813;p86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4" name="Google Shape;9814;p86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5" name="Google Shape;9815;p8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6" name="Google Shape;9816;p8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8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8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9" name="Google Shape;9819;p8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0" name="Google Shape;9820;p8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1" name="Google Shape;9821;p8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2" name="Google Shape;9822;p8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23" name="Google Shape;9823;p86"/>
            <p:cNvGrpSpPr/>
            <p:nvPr/>
          </p:nvGrpSpPr>
          <p:grpSpPr>
            <a:xfrm>
              <a:off x="135244" y="2567542"/>
              <a:ext cx="144450" cy="539545"/>
              <a:chOff x="776800" y="36530"/>
              <a:chExt cx="144450" cy="539545"/>
            </a:xfrm>
          </p:grpSpPr>
          <p:sp>
            <p:nvSpPr>
              <p:cNvPr id="9824" name="Google Shape;9824;p8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5" name="Google Shape;9825;p8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6" name="Google Shape;9826;p86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7" name="Google Shape;9827;p86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8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9" name="Google Shape;9829;p8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0" name="Google Shape;9830;p8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1" name="Google Shape;9831;p8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2" name="Google Shape;9832;p8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3" name="Google Shape;9833;p8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4" name="Google Shape;9834;p8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5" name="Google Shape;9835;p8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36" name="Google Shape;9836;p86"/>
            <p:cNvGrpSpPr/>
            <p:nvPr/>
          </p:nvGrpSpPr>
          <p:grpSpPr>
            <a:xfrm rot="5400000">
              <a:off x="7714778" y="-71819"/>
              <a:ext cx="144450" cy="539545"/>
              <a:chOff x="776800" y="36530"/>
              <a:chExt cx="144450" cy="539545"/>
            </a:xfrm>
          </p:grpSpPr>
          <p:sp>
            <p:nvSpPr>
              <p:cNvPr id="9837" name="Google Shape;9837;p8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8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9" name="Google Shape;9839;p86"/>
              <p:cNvSpPr/>
              <p:nvPr/>
            </p:nvSpPr>
            <p:spPr>
              <a:xfrm>
                <a:off x="776850" y="36530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0" name="Google Shape;9840;p86"/>
              <p:cNvSpPr/>
              <p:nvPr/>
            </p:nvSpPr>
            <p:spPr>
              <a:xfrm>
                <a:off x="875000" y="36530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1" name="Google Shape;9841;p8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2" name="Google Shape;9842;p8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3" name="Google Shape;9843;p8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8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8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6" name="Google Shape;9846;p8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7" name="Google Shape;9847;p8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8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49" name="Google Shape;9849;p86"/>
            <p:cNvGrpSpPr/>
            <p:nvPr/>
          </p:nvGrpSpPr>
          <p:grpSpPr>
            <a:xfrm>
              <a:off x="5124681" y="135806"/>
              <a:ext cx="438925" cy="438850"/>
              <a:chOff x="776800" y="137225"/>
              <a:chExt cx="438925" cy="438850"/>
            </a:xfrm>
          </p:grpSpPr>
          <p:sp>
            <p:nvSpPr>
              <p:cNvPr id="9850" name="Google Shape;9850;p8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1" name="Google Shape;9851;p8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2" name="Google Shape;9852;p8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3" name="Google Shape;9853;p8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4" name="Google Shape;9854;p8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5" name="Google Shape;9855;p8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6" name="Google Shape;9856;p8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7" name="Google Shape;9857;p8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8" name="Google Shape;9858;p8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9" name="Google Shape;9859;p8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0" name="Google Shape;9860;p8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1" name="Google Shape;9861;p8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2" name="Google Shape;9862;p8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3" name="Google Shape;9863;p8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4" name="Google Shape;9864;p86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5" name="Google Shape;9865;p8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6" name="Google Shape;9866;p8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7" name="Google Shape;9867;p8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8" name="Google Shape;9868;p8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9" name="Google Shape;9869;p8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0" name="Google Shape;9870;p8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1" name="Google Shape;9871;p8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2" name="Google Shape;9872;p8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3" name="Google Shape;9873;p8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4" name="Google Shape;9874;p8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75" name="Google Shape;9875;p86"/>
            <p:cNvSpPr/>
            <p:nvPr/>
          </p:nvSpPr>
          <p:spPr>
            <a:xfrm rot="5400000">
              <a:off x="4363744" y="28428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86"/>
            <p:cNvSpPr/>
            <p:nvPr/>
          </p:nvSpPr>
          <p:spPr>
            <a:xfrm flipH="1">
              <a:off x="37519" y="4468044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86"/>
            <p:cNvSpPr/>
            <p:nvPr/>
          </p:nvSpPr>
          <p:spPr>
            <a:xfrm flipH="1" rot="-5400000">
              <a:off x="37186" y="447391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86"/>
            <p:cNvSpPr/>
            <p:nvPr/>
          </p:nvSpPr>
          <p:spPr>
            <a:xfrm flipH="1" rot="10800000">
              <a:off x="555601" y="4652447"/>
              <a:ext cx="829773" cy="735872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86"/>
            <p:cNvSpPr/>
            <p:nvPr/>
          </p:nvSpPr>
          <p:spPr>
            <a:xfrm flipH="1" rot="-5400000">
              <a:off x="5576050" y="4419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86"/>
            <p:cNvSpPr/>
            <p:nvPr/>
          </p:nvSpPr>
          <p:spPr>
            <a:xfrm flipH="1" rot="-5400000">
              <a:off x="8452507" y="63300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81" name="Google Shape;9881;p86"/>
            <p:cNvGrpSpPr/>
            <p:nvPr/>
          </p:nvGrpSpPr>
          <p:grpSpPr>
            <a:xfrm rot="5400000">
              <a:off x="1148021" y="4636337"/>
              <a:ext cx="628562" cy="310450"/>
              <a:chOff x="6091713" y="1263625"/>
              <a:chExt cx="628562" cy="310450"/>
            </a:xfrm>
          </p:grpSpPr>
          <p:sp>
            <p:nvSpPr>
              <p:cNvPr id="9882" name="Google Shape;9882;p86"/>
              <p:cNvSpPr/>
              <p:nvPr/>
            </p:nvSpPr>
            <p:spPr>
              <a:xfrm>
                <a:off x="6406006" y="1263625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3" name="Google Shape;9883;p86"/>
              <p:cNvSpPr/>
              <p:nvPr/>
            </p:nvSpPr>
            <p:spPr>
              <a:xfrm>
                <a:off x="6501315" y="1357825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4" name="Google Shape;9884;p86"/>
              <p:cNvSpPr/>
              <p:nvPr/>
            </p:nvSpPr>
            <p:spPr>
              <a:xfrm>
                <a:off x="6091713" y="1263625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5" name="Google Shape;9885;p86"/>
              <p:cNvSpPr/>
              <p:nvPr/>
            </p:nvSpPr>
            <p:spPr>
              <a:xfrm>
                <a:off x="6187046" y="1357825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86" name="Google Shape;9886;p86"/>
            <p:cNvSpPr/>
            <p:nvPr/>
          </p:nvSpPr>
          <p:spPr>
            <a:xfrm>
              <a:off x="8159820" y="41042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87" name="Google Shape;9887;p86"/>
          <p:cNvSpPr/>
          <p:nvPr/>
        </p:nvSpPr>
        <p:spPr>
          <a:xfrm rot="10800000">
            <a:off x="1321476" y="678345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8" name="Google Shape;9888;p86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9" name="Google Shape;9889;p86"/>
          <p:cNvSpPr txBox="1"/>
          <p:nvPr>
            <p:ph type="title"/>
          </p:nvPr>
        </p:nvSpPr>
        <p:spPr>
          <a:xfrm>
            <a:off x="1858925" y="3114025"/>
            <a:ext cx="54261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890" name="Google Shape;9890;p86"/>
          <p:cNvSpPr txBox="1"/>
          <p:nvPr>
            <p:ph idx="1" type="subTitle"/>
          </p:nvPr>
        </p:nvSpPr>
        <p:spPr>
          <a:xfrm>
            <a:off x="1858975" y="1497575"/>
            <a:ext cx="5426100" cy="14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9891" name="Shape 9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92" name="Google Shape;9892;p87"/>
          <p:cNvGrpSpPr/>
          <p:nvPr/>
        </p:nvGrpSpPr>
        <p:grpSpPr>
          <a:xfrm flipH="1">
            <a:off x="-678333" y="-9"/>
            <a:ext cx="9997979" cy="5130875"/>
            <a:chOff x="-180343" y="-9"/>
            <a:chExt cx="9997979" cy="5130875"/>
          </a:xfrm>
        </p:grpSpPr>
        <p:sp>
          <p:nvSpPr>
            <p:cNvPr id="9893" name="Google Shape;9893;p87"/>
            <p:cNvSpPr/>
            <p:nvPr/>
          </p:nvSpPr>
          <p:spPr>
            <a:xfrm rot="10800000">
              <a:off x="2473730" y="4478265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94" name="Google Shape;9894;p87"/>
            <p:cNvGrpSpPr/>
            <p:nvPr/>
          </p:nvGrpSpPr>
          <p:grpSpPr>
            <a:xfrm>
              <a:off x="463129" y="104803"/>
              <a:ext cx="1034747" cy="1034692"/>
              <a:chOff x="1752475" y="5785438"/>
              <a:chExt cx="939825" cy="939775"/>
            </a:xfrm>
          </p:grpSpPr>
          <p:sp>
            <p:nvSpPr>
              <p:cNvPr id="9895" name="Google Shape;9895;p87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6" name="Google Shape;9896;p87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7" name="Google Shape;9897;p87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8" name="Google Shape;9898;p87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9" name="Google Shape;9899;p87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0" name="Google Shape;9900;p87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1" name="Google Shape;9901;p87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02" name="Google Shape;9902;p87"/>
            <p:cNvSpPr/>
            <p:nvPr/>
          </p:nvSpPr>
          <p:spPr>
            <a:xfrm rot="5400000">
              <a:off x="-164218" y="247180"/>
              <a:ext cx="967898" cy="55423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87"/>
            <p:cNvSpPr/>
            <p:nvPr/>
          </p:nvSpPr>
          <p:spPr>
            <a:xfrm rot="5400000">
              <a:off x="8321913" y="2743610"/>
              <a:ext cx="1017572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87"/>
            <p:cNvSpPr/>
            <p:nvPr/>
          </p:nvSpPr>
          <p:spPr>
            <a:xfrm rot="5400000">
              <a:off x="8197169" y="3883079"/>
              <a:ext cx="1267060" cy="563552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05" name="Google Shape;9905;p87"/>
            <p:cNvGrpSpPr/>
            <p:nvPr/>
          </p:nvGrpSpPr>
          <p:grpSpPr>
            <a:xfrm>
              <a:off x="6588642" y="-9"/>
              <a:ext cx="2525452" cy="1251740"/>
              <a:chOff x="3157338" y="5480066"/>
              <a:chExt cx="2525452" cy="1251740"/>
            </a:xfrm>
          </p:grpSpPr>
          <p:sp>
            <p:nvSpPr>
              <p:cNvPr id="9906" name="Google Shape;9906;p87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7" name="Google Shape;9907;p87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08" name="Google Shape;9908;p87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9909" name="Google Shape;9909;p87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10" name="Google Shape;9910;p87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11" name="Google Shape;9911;p87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12" name="Google Shape;9912;p87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913" name="Google Shape;9913;p87"/>
            <p:cNvGrpSpPr/>
            <p:nvPr/>
          </p:nvGrpSpPr>
          <p:grpSpPr>
            <a:xfrm rot="10800000">
              <a:off x="40115" y="3868629"/>
              <a:ext cx="2525452" cy="1251740"/>
              <a:chOff x="3157338" y="5480066"/>
              <a:chExt cx="2525452" cy="1251740"/>
            </a:xfrm>
          </p:grpSpPr>
          <p:sp>
            <p:nvSpPr>
              <p:cNvPr id="9914" name="Google Shape;9914;p87"/>
              <p:cNvSpPr/>
              <p:nvPr/>
            </p:nvSpPr>
            <p:spPr>
              <a:xfrm rot="-5400000">
                <a:off x="3799126" y="4848142"/>
                <a:ext cx="1241875" cy="2525452"/>
              </a:xfrm>
              <a:custGeom>
                <a:rect b="b" l="l" r="r" t="t"/>
                <a:pathLst>
                  <a:path extrusionOk="0" h="99349" w="49675">
                    <a:moveTo>
                      <a:pt x="24838" y="0"/>
                    </a:moveTo>
                    <a:cubicBezTo>
                      <a:pt x="11121" y="0"/>
                      <a:pt x="0" y="11121"/>
                      <a:pt x="0" y="24838"/>
                    </a:cubicBezTo>
                    <a:lnTo>
                      <a:pt x="0" y="65764"/>
                    </a:lnTo>
                    <a:lnTo>
                      <a:pt x="0" y="99348"/>
                    </a:lnTo>
                    <a:lnTo>
                      <a:pt x="49674" y="99348"/>
                    </a:lnTo>
                    <a:lnTo>
                      <a:pt x="49674" y="65764"/>
                    </a:lnTo>
                    <a:lnTo>
                      <a:pt x="49674" y="24838"/>
                    </a:lnTo>
                    <a:cubicBezTo>
                      <a:pt x="49674" y="11121"/>
                      <a:pt x="38555" y="0"/>
                      <a:pt x="24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5" name="Google Shape;9915;p87"/>
              <p:cNvSpPr/>
              <p:nvPr/>
            </p:nvSpPr>
            <p:spPr>
              <a:xfrm rot="-5400000">
                <a:off x="3795608" y="548007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16" name="Google Shape;9916;p87"/>
              <p:cNvGrpSpPr/>
              <p:nvPr/>
            </p:nvGrpSpPr>
            <p:grpSpPr>
              <a:xfrm rot="-5400000">
                <a:off x="4752072" y="5169601"/>
                <a:ext cx="603550" cy="1224500"/>
                <a:chOff x="3318525" y="1943475"/>
                <a:chExt cx="603550" cy="1224500"/>
              </a:xfrm>
            </p:grpSpPr>
            <p:sp>
              <p:nvSpPr>
                <p:cNvPr id="9917" name="Google Shape;9917;p87"/>
                <p:cNvSpPr/>
                <p:nvPr/>
              </p:nvSpPr>
              <p:spPr>
                <a:xfrm>
                  <a:off x="3318525" y="1943475"/>
                  <a:ext cx="603550" cy="1224500"/>
                </a:xfrm>
                <a:custGeom>
                  <a:rect b="b" l="l" r="r" t="t"/>
                  <a:pathLst>
                    <a:path extrusionOk="0" h="48980" w="24142">
                      <a:moveTo>
                        <a:pt x="24141" y="1"/>
                      </a:moveTo>
                      <a:cubicBezTo>
                        <a:pt x="10830" y="1"/>
                        <a:pt x="1" y="10831"/>
                        <a:pt x="1" y="24142"/>
                      </a:cubicBezTo>
                      <a:lnTo>
                        <a:pt x="1" y="48979"/>
                      </a:lnTo>
                      <a:lnTo>
                        <a:pt x="1013" y="48979"/>
                      </a:lnTo>
                      <a:lnTo>
                        <a:pt x="1013" y="24142"/>
                      </a:lnTo>
                      <a:cubicBezTo>
                        <a:pt x="1013" y="11389"/>
                        <a:pt x="11389" y="1014"/>
                        <a:pt x="24141" y="1014"/>
                      </a:cubicBezTo>
                      <a:lnTo>
                        <a:pt x="241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18" name="Google Shape;9918;p87"/>
                <p:cNvSpPr/>
                <p:nvPr/>
              </p:nvSpPr>
              <p:spPr>
                <a:xfrm>
                  <a:off x="3380825" y="2005800"/>
                  <a:ext cx="541250" cy="1162175"/>
                </a:xfrm>
                <a:custGeom>
                  <a:rect b="b" l="l" r="r" t="t"/>
                  <a:pathLst>
                    <a:path extrusionOk="0" h="46487" w="21650">
                      <a:moveTo>
                        <a:pt x="21649" y="0"/>
                      </a:moveTo>
                      <a:cubicBezTo>
                        <a:pt x="9712" y="0"/>
                        <a:pt x="1" y="9713"/>
                        <a:pt x="1" y="21649"/>
                      </a:cubicBezTo>
                      <a:lnTo>
                        <a:pt x="1" y="46486"/>
                      </a:lnTo>
                      <a:lnTo>
                        <a:pt x="1014" y="46486"/>
                      </a:lnTo>
                      <a:lnTo>
                        <a:pt x="1014" y="21649"/>
                      </a:lnTo>
                      <a:cubicBezTo>
                        <a:pt x="1014" y="10270"/>
                        <a:pt x="10270" y="1012"/>
                        <a:pt x="21649" y="1012"/>
                      </a:cubicBezTo>
                      <a:lnTo>
                        <a:pt x="21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19" name="Google Shape;9919;p87"/>
                <p:cNvSpPr/>
                <p:nvPr/>
              </p:nvSpPr>
              <p:spPr>
                <a:xfrm>
                  <a:off x="3443150" y="2068100"/>
                  <a:ext cx="478925" cy="1099875"/>
                </a:xfrm>
                <a:custGeom>
                  <a:rect b="b" l="l" r="r" t="t"/>
                  <a:pathLst>
                    <a:path extrusionOk="0" h="43995" w="19157">
                      <a:moveTo>
                        <a:pt x="19156" y="0"/>
                      </a:moveTo>
                      <a:cubicBezTo>
                        <a:pt x="8593" y="0"/>
                        <a:pt x="0" y="8594"/>
                        <a:pt x="0" y="19157"/>
                      </a:cubicBezTo>
                      <a:lnTo>
                        <a:pt x="0" y="43994"/>
                      </a:lnTo>
                      <a:lnTo>
                        <a:pt x="1012" y="43994"/>
                      </a:lnTo>
                      <a:lnTo>
                        <a:pt x="1012" y="19157"/>
                      </a:lnTo>
                      <a:cubicBezTo>
                        <a:pt x="1012" y="9153"/>
                        <a:pt x="9151" y="1014"/>
                        <a:pt x="19156" y="1014"/>
                      </a:cubicBezTo>
                      <a:lnTo>
                        <a:pt x="19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0" name="Google Shape;9920;p87"/>
                <p:cNvSpPr/>
                <p:nvPr/>
              </p:nvSpPr>
              <p:spPr>
                <a:xfrm>
                  <a:off x="3505475" y="2130425"/>
                  <a:ext cx="416600" cy="1037550"/>
                </a:xfrm>
                <a:custGeom>
                  <a:rect b="b" l="l" r="r" t="t"/>
                  <a:pathLst>
                    <a:path extrusionOk="0" h="41502" w="16664">
                      <a:moveTo>
                        <a:pt x="16663" y="1"/>
                      </a:moveTo>
                      <a:cubicBezTo>
                        <a:pt x="7475" y="1"/>
                        <a:pt x="0" y="7476"/>
                        <a:pt x="0" y="16664"/>
                      </a:cubicBezTo>
                      <a:lnTo>
                        <a:pt x="0" y="41501"/>
                      </a:lnTo>
                      <a:lnTo>
                        <a:pt x="1013" y="41501"/>
                      </a:lnTo>
                      <a:lnTo>
                        <a:pt x="1013" y="16664"/>
                      </a:lnTo>
                      <a:cubicBezTo>
                        <a:pt x="1013" y="8034"/>
                        <a:pt x="8033" y="1014"/>
                        <a:pt x="16663" y="1014"/>
                      </a:cubicBezTo>
                      <a:lnTo>
                        <a:pt x="166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921" name="Google Shape;9921;p87"/>
            <p:cNvSpPr/>
            <p:nvPr/>
          </p:nvSpPr>
          <p:spPr>
            <a:xfrm>
              <a:off x="8550576" y="1251725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22" name="Google Shape;9922;p87"/>
            <p:cNvGrpSpPr/>
            <p:nvPr/>
          </p:nvGrpSpPr>
          <p:grpSpPr>
            <a:xfrm>
              <a:off x="8669770" y="1416092"/>
              <a:ext cx="939825" cy="939775"/>
              <a:chOff x="1752475" y="5785438"/>
              <a:chExt cx="939825" cy="939775"/>
            </a:xfrm>
          </p:grpSpPr>
          <p:sp>
            <p:nvSpPr>
              <p:cNvPr id="9923" name="Google Shape;9923;p87"/>
              <p:cNvSpPr/>
              <p:nvPr/>
            </p:nvSpPr>
            <p:spPr>
              <a:xfrm>
                <a:off x="1752475" y="5785438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4" name="Google Shape;9924;p87"/>
              <p:cNvSpPr/>
              <p:nvPr/>
            </p:nvSpPr>
            <p:spPr>
              <a:xfrm>
                <a:off x="1814825" y="5847763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5" name="Google Shape;9925;p87"/>
              <p:cNvSpPr/>
              <p:nvPr/>
            </p:nvSpPr>
            <p:spPr>
              <a:xfrm>
                <a:off x="1877125" y="5910063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6" name="Google Shape;9926;p87"/>
              <p:cNvSpPr/>
              <p:nvPr/>
            </p:nvSpPr>
            <p:spPr>
              <a:xfrm>
                <a:off x="1939425" y="597236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7" name="Google Shape;9927;p87"/>
              <p:cNvSpPr/>
              <p:nvPr/>
            </p:nvSpPr>
            <p:spPr>
              <a:xfrm>
                <a:off x="2001750" y="6034713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8" name="Google Shape;9928;p87"/>
              <p:cNvSpPr/>
              <p:nvPr/>
            </p:nvSpPr>
            <p:spPr>
              <a:xfrm>
                <a:off x="2064025" y="6096988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9" name="Google Shape;9929;p87"/>
              <p:cNvSpPr/>
              <p:nvPr/>
            </p:nvSpPr>
            <p:spPr>
              <a:xfrm>
                <a:off x="2126375" y="6159313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30" name="Google Shape;9930;p87"/>
            <p:cNvGrpSpPr/>
            <p:nvPr/>
          </p:nvGrpSpPr>
          <p:grpSpPr>
            <a:xfrm>
              <a:off x="8615486" y="4289589"/>
              <a:ext cx="438925" cy="438850"/>
              <a:chOff x="776800" y="137225"/>
              <a:chExt cx="438925" cy="438850"/>
            </a:xfrm>
          </p:grpSpPr>
          <p:sp>
            <p:nvSpPr>
              <p:cNvPr id="9931" name="Google Shape;9931;p8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2" name="Google Shape;9932;p8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3" name="Google Shape;9933;p8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4" name="Google Shape;9934;p8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5" name="Google Shape;9935;p8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6" name="Google Shape;9936;p8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7" name="Google Shape;9937;p8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8" name="Google Shape;9938;p8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9" name="Google Shape;9939;p8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0" name="Google Shape;9940;p8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1" name="Google Shape;9941;p8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2" name="Google Shape;9942;p8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3" name="Google Shape;9943;p8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4" name="Google Shape;9944;p8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5" name="Google Shape;9945;p87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6" name="Google Shape;9946;p8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7" name="Google Shape;9947;p8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8" name="Google Shape;9948;p8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9" name="Google Shape;9949;p8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0" name="Google Shape;9950;p8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1" name="Google Shape;9951;p8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2" name="Google Shape;9952;p8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3" name="Google Shape;9953;p8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4" name="Google Shape;9954;p8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5" name="Google Shape;9955;p8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56" name="Google Shape;9956;p87"/>
            <p:cNvGrpSpPr/>
            <p:nvPr/>
          </p:nvGrpSpPr>
          <p:grpSpPr>
            <a:xfrm>
              <a:off x="8748839" y="2786053"/>
              <a:ext cx="144300" cy="544241"/>
              <a:chOff x="8748839" y="2786053"/>
              <a:chExt cx="144300" cy="544241"/>
            </a:xfrm>
          </p:grpSpPr>
          <p:grpSp>
            <p:nvGrpSpPr>
              <p:cNvPr id="9957" name="Google Shape;9957;p87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9958" name="Google Shape;9958;p8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59" name="Google Shape;9959;p8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0" name="Google Shape;9960;p8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1" name="Google Shape;9961;p8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2" name="Google Shape;9962;p8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3" name="Google Shape;9963;p8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4" name="Google Shape;9964;p8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5" name="Google Shape;9965;p8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6" name="Google Shape;9966;p8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7" name="Google Shape;9967;p8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968" name="Google Shape;9968;p87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9969" name="Google Shape;9969;p8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0" name="Google Shape;9970;p8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971" name="Google Shape;9971;p87"/>
            <p:cNvGrpSpPr/>
            <p:nvPr/>
          </p:nvGrpSpPr>
          <p:grpSpPr>
            <a:xfrm>
              <a:off x="269028" y="2476270"/>
              <a:ext cx="144300" cy="544241"/>
              <a:chOff x="8748839" y="2786053"/>
              <a:chExt cx="144300" cy="544241"/>
            </a:xfrm>
          </p:grpSpPr>
          <p:grpSp>
            <p:nvGrpSpPr>
              <p:cNvPr id="9972" name="Google Shape;9972;p87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9973" name="Google Shape;9973;p8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4" name="Google Shape;9974;p8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5" name="Google Shape;9975;p8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6" name="Google Shape;9976;p8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7" name="Google Shape;9977;p8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8" name="Google Shape;9978;p8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9" name="Google Shape;9979;p8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0" name="Google Shape;9980;p8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1" name="Google Shape;9981;p8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2" name="Google Shape;9982;p8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983" name="Google Shape;9983;p87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9984" name="Google Shape;9984;p8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5" name="Google Shape;9985;p8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986" name="Google Shape;9986;p87"/>
            <p:cNvGrpSpPr/>
            <p:nvPr/>
          </p:nvGrpSpPr>
          <p:grpSpPr>
            <a:xfrm>
              <a:off x="249639" y="189478"/>
              <a:ext cx="144300" cy="544241"/>
              <a:chOff x="8748839" y="2786053"/>
              <a:chExt cx="144300" cy="544241"/>
            </a:xfrm>
          </p:grpSpPr>
          <p:grpSp>
            <p:nvGrpSpPr>
              <p:cNvPr id="9987" name="Google Shape;9987;p87"/>
              <p:cNvGrpSpPr/>
              <p:nvPr/>
            </p:nvGrpSpPr>
            <p:grpSpPr>
              <a:xfrm>
                <a:off x="8748839" y="2891819"/>
                <a:ext cx="144300" cy="438475"/>
                <a:chOff x="5527150" y="7031775"/>
                <a:chExt cx="144300" cy="438475"/>
              </a:xfrm>
            </p:grpSpPr>
            <p:sp>
              <p:nvSpPr>
                <p:cNvPr id="9988" name="Google Shape;9988;p8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9" name="Google Shape;9989;p8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0" name="Google Shape;9990;p8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1" name="Google Shape;9991;p8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2" name="Google Shape;9992;p8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3" name="Google Shape;9993;p8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4" name="Google Shape;9994;p8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5" name="Google Shape;9995;p8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6" name="Google Shape;9996;p8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7" name="Google Shape;9997;p8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998" name="Google Shape;9998;p87"/>
              <p:cNvGrpSpPr/>
              <p:nvPr/>
            </p:nvGrpSpPr>
            <p:grpSpPr>
              <a:xfrm>
                <a:off x="8748839" y="2786053"/>
                <a:ext cx="144300" cy="46250"/>
                <a:chOff x="5527150" y="7031775"/>
                <a:chExt cx="144300" cy="46250"/>
              </a:xfrm>
            </p:grpSpPr>
            <p:sp>
              <p:nvSpPr>
                <p:cNvPr id="9999" name="Google Shape;9999;p8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00" name="Google Shape;10000;p8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001" name="Google Shape;10001;p87"/>
            <p:cNvGrpSpPr/>
            <p:nvPr/>
          </p:nvGrpSpPr>
          <p:grpSpPr>
            <a:xfrm>
              <a:off x="597548" y="690067"/>
              <a:ext cx="1257150" cy="310450"/>
              <a:chOff x="4048825" y="7037925"/>
              <a:chExt cx="1241875" cy="310450"/>
            </a:xfrm>
          </p:grpSpPr>
          <p:sp>
            <p:nvSpPr>
              <p:cNvPr id="10002" name="Google Shape;10002;p87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3" name="Google Shape;10003;p87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4" name="Google Shape;10004;p87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5" name="Google Shape;10005;p87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6" name="Google Shape;10006;p87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7" name="Google Shape;10007;p87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8" name="Google Shape;10008;p87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9" name="Google Shape;10009;p87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10" name="Google Shape;10010;p87"/>
            <p:cNvGrpSpPr/>
            <p:nvPr/>
          </p:nvGrpSpPr>
          <p:grpSpPr>
            <a:xfrm>
              <a:off x="7856475" y="4800295"/>
              <a:ext cx="1257150" cy="310450"/>
              <a:chOff x="4048825" y="7037925"/>
              <a:chExt cx="1241875" cy="310450"/>
            </a:xfrm>
          </p:grpSpPr>
          <p:sp>
            <p:nvSpPr>
              <p:cNvPr id="10011" name="Google Shape;10011;p87"/>
              <p:cNvSpPr/>
              <p:nvPr/>
            </p:nvSpPr>
            <p:spPr>
              <a:xfrm>
                <a:off x="466977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2" name="Google Shape;10012;p87"/>
              <p:cNvSpPr/>
              <p:nvPr/>
            </p:nvSpPr>
            <p:spPr>
              <a:xfrm>
                <a:off x="4763925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3" name="Google Shape;10013;p87"/>
              <p:cNvSpPr/>
              <p:nvPr/>
            </p:nvSpPr>
            <p:spPr>
              <a:xfrm>
                <a:off x="49802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4" name="Google Shape;10014;p87"/>
              <p:cNvSpPr/>
              <p:nvPr/>
            </p:nvSpPr>
            <p:spPr>
              <a:xfrm>
                <a:off x="50744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2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2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5" name="Google Shape;10015;p87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6" name="Google Shape;10016;p87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7" name="Google Shape;10017;p87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8" name="Google Shape;10018;p87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19" name="Google Shape;10019;p87"/>
            <p:cNvSpPr/>
            <p:nvPr/>
          </p:nvSpPr>
          <p:spPr>
            <a:xfrm rot="10800000">
              <a:off x="-5040" y="3225370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20" name="Google Shape;10020;p87"/>
            <p:cNvGrpSpPr/>
            <p:nvPr/>
          </p:nvGrpSpPr>
          <p:grpSpPr>
            <a:xfrm>
              <a:off x="-180343" y="1001802"/>
              <a:ext cx="780780" cy="1283086"/>
              <a:chOff x="-2187068" y="6145027"/>
              <a:chExt cx="780780" cy="1283086"/>
            </a:xfrm>
          </p:grpSpPr>
          <p:sp>
            <p:nvSpPr>
              <p:cNvPr id="10021" name="Google Shape;10021;p87"/>
              <p:cNvSpPr/>
              <p:nvPr/>
            </p:nvSpPr>
            <p:spPr>
              <a:xfrm rot="5400000">
                <a:off x="-2356987" y="6477099"/>
                <a:ext cx="1267060" cy="634337"/>
              </a:xfrm>
              <a:custGeom>
                <a:rect b="b" l="l" r="r" t="t"/>
                <a:pathLst>
                  <a:path extrusionOk="0" h="49674" w="49674">
                    <a:moveTo>
                      <a:pt x="1" y="1"/>
                    </a:moveTo>
                    <a:lnTo>
                      <a:pt x="1" y="24838"/>
                    </a:lnTo>
                    <a:lnTo>
                      <a:pt x="1" y="49674"/>
                    </a:lnTo>
                    <a:lnTo>
                      <a:pt x="49673" y="49674"/>
                    </a:lnTo>
                    <a:lnTo>
                      <a:pt x="49673" y="24838"/>
                    </a:lnTo>
                    <a:lnTo>
                      <a:pt x="49673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2" name="Google Shape;10022;p87"/>
              <p:cNvSpPr/>
              <p:nvPr/>
            </p:nvSpPr>
            <p:spPr>
              <a:xfrm rot="10800000">
                <a:off x="-2046413" y="6793875"/>
                <a:ext cx="634275" cy="634238"/>
              </a:xfrm>
              <a:custGeom>
                <a:rect b="b" l="l" r="r" t="t"/>
                <a:pathLst>
                  <a:path extrusionOk="0" h="24838" w="24837">
                    <a:moveTo>
                      <a:pt x="0" y="0"/>
                    </a:moveTo>
                    <a:lnTo>
                      <a:pt x="0" y="24838"/>
                    </a:lnTo>
                    <a:cubicBezTo>
                      <a:pt x="13717" y="24838"/>
                      <a:pt x="24836" y="13717"/>
                      <a:pt x="248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3" name="Google Shape;10023;p87"/>
              <p:cNvSpPr/>
              <p:nvPr/>
            </p:nvSpPr>
            <p:spPr>
              <a:xfrm rot="-5400000">
                <a:off x="-2228706" y="6186664"/>
                <a:ext cx="735875" cy="652600"/>
              </a:xfrm>
              <a:custGeom>
                <a:rect b="b" l="l" r="r" t="t"/>
                <a:pathLst>
                  <a:path extrusionOk="0" h="26104" w="29435">
                    <a:moveTo>
                      <a:pt x="0" y="1"/>
                    </a:moveTo>
                    <a:lnTo>
                      <a:pt x="0" y="9546"/>
                    </a:lnTo>
                    <a:lnTo>
                      <a:pt x="8279" y="9546"/>
                    </a:lnTo>
                    <a:lnTo>
                      <a:pt x="8279" y="17825"/>
                    </a:lnTo>
                    <a:lnTo>
                      <a:pt x="16558" y="17825"/>
                    </a:lnTo>
                    <a:lnTo>
                      <a:pt x="16558" y="26104"/>
                    </a:lnTo>
                    <a:lnTo>
                      <a:pt x="29435" y="26104"/>
                    </a:lnTo>
                    <a:lnTo>
                      <a:pt x="29435" y="23570"/>
                    </a:lnTo>
                    <a:lnTo>
                      <a:pt x="19090" y="23570"/>
                    </a:lnTo>
                    <a:lnTo>
                      <a:pt x="19090" y="15291"/>
                    </a:lnTo>
                    <a:lnTo>
                      <a:pt x="10813" y="15291"/>
                    </a:lnTo>
                    <a:lnTo>
                      <a:pt x="10813" y="7014"/>
                    </a:lnTo>
                    <a:lnTo>
                      <a:pt x="2534" y="7014"/>
                    </a:lnTo>
                    <a:lnTo>
                      <a:pt x="2534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1905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24" name="Google Shape;10024;p87"/>
            <p:cNvSpPr/>
            <p:nvPr/>
          </p:nvSpPr>
          <p:spPr>
            <a:xfrm rot="5400000">
              <a:off x="5947740" y="364118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25" name="Google Shape;10025;p87"/>
            <p:cNvGrpSpPr/>
            <p:nvPr/>
          </p:nvGrpSpPr>
          <p:grpSpPr>
            <a:xfrm rot="-5400000">
              <a:off x="437724" y="216689"/>
              <a:ext cx="628562" cy="310450"/>
              <a:chOff x="4048825" y="7037925"/>
              <a:chExt cx="620925" cy="310450"/>
            </a:xfrm>
          </p:grpSpPr>
          <p:sp>
            <p:nvSpPr>
              <p:cNvPr id="10026" name="Google Shape;10026;p87"/>
              <p:cNvSpPr/>
              <p:nvPr/>
            </p:nvSpPr>
            <p:spPr>
              <a:xfrm>
                <a:off x="4359300" y="7037925"/>
                <a:ext cx="310450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7" name="Google Shape;10027;p87"/>
              <p:cNvSpPr/>
              <p:nvPr/>
            </p:nvSpPr>
            <p:spPr>
              <a:xfrm>
                <a:off x="4453450" y="7132125"/>
                <a:ext cx="122150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8" name="Google Shape;10028;p87"/>
              <p:cNvSpPr/>
              <p:nvPr/>
            </p:nvSpPr>
            <p:spPr>
              <a:xfrm>
                <a:off x="4048825" y="7037925"/>
                <a:ext cx="310475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9" name="Google Shape;10029;p87"/>
              <p:cNvSpPr/>
              <p:nvPr/>
            </p:nvSpPr>
            <p:spPr>
              <a:xfrm>
                <a:off x="4143000" y="7132125"/>
                <a:ext cx="122125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030" name="Google Shape;10030;p87"/>
          <p:cNvSpPr/>
          <p:nvPr/>
        </p:nvSpPr>
        <p:spPr>
          <a:xfrm flipH="1">
            <a:off x="592302" y="1008450"/>
            <a:ext cx="7950000" cy="31266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1" name="Google Shape;10031;p87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2" name="Google Shape;10032;p87"/>
          <p:cNvSpPr txBox="1"/>
          <p:nvPr>
            <p:ph idx="1" type="subTitle"/>
          </p:nvPr>
        </p:nvSpPr>
        <p:spPr>
          <a:xfrm>
            <a:off x="5351850" y="2689875"/>
            <a:ext cx="2574300" cy="9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3" name="Google Shape;10033;p87"/>
          <p:cNvSpPr txBox="1"/>
          <p:nvPr>
            <p:ph type="title"/>
          </p:nvPr>
        </p:nvSpPr>
        <p:spPr>
          <a:xfrm>
            <a:off x="5351850" y="1643250"/>
            <a:ext cx="2574300" cy="10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34" name="Google Shape;10034;p87"/>
          <p:cNvSpPr/>
          <p:nvPr>
            <p:ph idx="2" type="pic"/>
          </p:nvPr>
        </p:nvSpPr>
        <p:spPr>
          <a:xfrm>
            <a:off x="1388391" y="1714950"/>
            <a:ext cx="3317400" cy="1866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">
    <p:spTree>
      <p:nvGrpSpPr>
        <p:cNvPr id="10035" name="Shape 10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36" name="Google Shape;10036;p88"/>
          <p:cNvGrpSpPr/>
          <p:nvPr/>
        </p:nvGrpSpPr>
        <p:grpSpPr>
          <a:xfrm>
            <a:off x="-642484" y="-354299"/>
            <a:ext cx="10434721" cy="5486443"/>
            <a:chOff x="-642484" y="-343175"/>
            <a:chExt cx="10434721" cy="5486443"/>
          </a:xfrm>
        </p:grpSpPr>
        <p:sp>
          <p:nvSpPr>
            <p:cNvPr id="10037" name="Google Shape;10037;p88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38" name="Google Shape;10038;p88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10039" name="Google Shape;10039;p8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0" name="Google Shape;10040;p8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1" name="Google Shape;10041;p8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2" name="Google Shape;10042;p8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3" name="Google Shape;10043;p8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4" name="Google Shape;10044;p8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45" name="Google Shape;10045;p88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88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47" name="Google Shape;10047;p88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10048" name="Google Shape;10048;p88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9" name="Google Shape;10049;p88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0" name="Google Shape;10050;p88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1" name="Google Shape;10051;p88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2" name="Google Shape;10052;p88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3" name="Google Shape;10053;p88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54" name="Google Shape;10054;p88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88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56" name="Google Shape;10056;p88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10057" name="Google Shape;10057;p8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8" name="Google Shape;10058;p8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9" name="Google Shape;10059;p8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0" name="Google Shape;10060;p8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61" name="Google Shape;10061;p88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62" name="Google Shape;10062;p88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10063" name="Google Shape;10063;p8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4" name="Google Shape;10064;p8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5" name="Google Shape;10065;p8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6" name="Google Shape;10066;p8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7" name="Google Shape;10067;p8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8" name="Google Shape;10068;p8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9" name="Google Shape;10069;p8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0" name="Google Shape;10070;p8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1" name="Google Shape;10071;p8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2" name="Google Shape;10072;p8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3" name="Google Shape;10073;p8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4" name="Google Shape;10074;p8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5" name="Google Shape;10075;p8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6" name="Google Shape;10076;p8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7" name="Google Shape;10077;p8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8" name="Google Shape;10078;p8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9" name="Google Shape;10079;p8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0" name="Google Shape;10080;p8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1" name="Google Shape;10081;p8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2" name="Google Shape;10082;p8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83" name="Google Shape;10083;p88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88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88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88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87" name="Google Shape;10087;p88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10088" name="Google Shape;10088;p88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9" name="Google Shape;10089;p88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0" name="Google Shape;10090;p88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1" name="Google Shape;10091;p88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92" name="Google Shape;10092;p88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93" name="Google Shape;10093;p88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10094" name="Google Shape;10094;p8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0095" name="Google Shape;10095;p8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6" name="Google Shape;10096;p8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7" name="Google Shape;10097;p8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8" name="Google Shape;10098;p8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9" name="Google Shape;10099;p8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0" name="Google Shape;10100;p8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1" name="Google Shape;10101;p8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2" name="Google Shape;10102;p8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3" name="Google Shape;10103;p8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4" name="Google Shape;10104;p8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05" name="Google Shape;10105;p8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0106" name="Google Shape;10106;p8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7" name="Google Shape;10107;p8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108" name="Google Shape;10108;p88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10109" name="Google Shape;10109;p88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0110" name="Google Shape;10110;p88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1" name="Google Shape;10111;p88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2" name="Google Shape;10112;p88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3" name="Google Shape;10113;p88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4" name="Google Shape;10114;p8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5" name="Google Shape;10115;p8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6" name="Google Shape;10116;p88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7" name="Google Shape;10117;p88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8" name="Google Shape;10118;p88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9" name="Google Shape;10119;p88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20" name="Google Shape;10120;p88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0121" name="Google Shape;10121;p88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2" name="Google Shape;10122;p88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123" name="Google Shape;10123;p88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88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88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26" name="Google Shape;10126;p88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10127" name="Google Shape;10127;p8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8" name="Google Shape;10128;p8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9" name="Google Shape;10129;p8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0" name="Google Shape;10130;p8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1" name="Google Shape;10131;p8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2" name="Google Shape;10132;p8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3" name="Google Shape;10133;p8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4" name="Google Shape;10134;p8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5" name="Google Shape;10135;p8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6" name="Google Shape;10136;p8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7" name="Google Shape;10137;p8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8" name="Google Shape;10138;p8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9" name="Google Shape;10139;p8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0" name="Google Shape;10140;p8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1" name="Google Shape;10141;p8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2" name="Google Shape;10142;p8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3" name="Google Shape;10143;p8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4" name="Google Shape;10144;p8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5" name="Google Shape;10145;p8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6" name="Google Shape;10146;p8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47" name="Google Shape;10147;p88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48" name="Google Shape;10148;p88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10149" name="Google Shape;10149;p8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0" name="Google Shape;10150;p8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1" name="Google Shape;10151;p8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2" name="Google Shape;10152;p8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3" name="Google Shape;10153;p88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4" name="Google Shape;10154;p8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5" name="Google Shape;10155;p8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6" name="Google Shape;10156;p8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7" name="Google Shape;10157;p8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8" name="Google Shape;10158;p8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9" name="Google Shape;10159;p8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0" name="Google Shape;10160;p8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1" name="Google Shape;10161;p8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2" name="Google Shape;10162;p8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3" name="Google Shape;10163;p8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4" name="Google Shape;10164;p8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5" name="Google Shape;10165;p8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6" name="Google Shape;10166;p8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7" name="Google Shape;10167;p8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8" name="Google Shape;10168;p88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69" name="Google Shape;10169;p88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10170" name="Google Shape;10170;p88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1" name="Google Shape;10171;p88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2" name="Google Shape;10172;p88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3" name="Google Shape;10173;p88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4" name="Google Shape;10174;p8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5" name="Google Shape;10175;p8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6" name="Google Shape;10176;p8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7" name="Google Shape;10177;p8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8" name="Google Shape;10178;p8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9" name="Google Shape;10179;p8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0" name="Google Shape;10180;p8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1" name="Google Shape;10181;p8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2" name="Google Shape;10182;p8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3" name="Google Shape;10183;p8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4" name="Google Shape;10184;p8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5" name="Google Shape;10185;p8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6" name="Google Shape;10186;p88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7" name="Google Shape;10187;p88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8" name="Google Shape;10188;p88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9" name="Google Shape;10189;p88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90" name="Google Shape;10190;p88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10191" name="Google Shape;10191;p88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10192" name="Google Shape;10192;p88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3" name="Google Shape;10193;p88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4" name="Google Shape;10194;p88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5" name="Google Shape;10195;p88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196" name="Google Shape;10196;p88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7" name="Google Shape;10197;p88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198" name="Google Shape;10198;p88"/>
          <p:cNvSpPr/>
          <p:nvPr/>
        </p:nvSpPr>
        <p:spPr>
          <a:xfrm>
            <a:off x="597000" y="424776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9" name="Google Shape;10199;p88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0" name="Google Shape;10200;p8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201" name="Google Shape;10201;p88"/>
          <p:cNvSpPr txBox="1"/>
          <p:nvPr>
            <p:ph idx="1" type="body"/>
          </p:nvPr>
        </p:nvSpPr>
        <p:spPr>
          <a:xfrm>
            <a:off x="720000" y="1207625"/>
            <a:ext cx="7704000" cy="11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10202" name="Shape 10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03" name="Google Shape;10203;p89"/>
          <p:cNvGrpSpPr/>
          <p:nvPr/>
        </p:nvGrpSpPr>
        <p:grpSpPr>
          <a:xfrm flipH="1">
            <a:off x="-615220" y="-443025"/>
            <a:ext cx="10375344" cy="6401112"/>
            <a:chOff x="-617006" y="-443620"/>
            <a:chExt cx="10375344" cy="6401112"/>
          </a:xfrm>
        </p:grpSpPr>
        <p:sp>
          <p:nvSpPr>
            <p:cNvPr id="10204" name="Google Shape;10204;p89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89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89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07" name="Google Shape;10207;p89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10208" name="Google Shape;10208;p8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9" name="Google Shape;10209;p8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0" name="Google Shape;10210;p8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1" name="Google Shape;10211;p8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2" name="Google Shape;10212;p8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3" name="Google Shape;10213;p8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4" name="Google Shape;10214;p8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15" name="Google Shape;10215;p89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89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89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89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89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89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89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89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23" name="Google Shape;10223;p89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10224" name="Google Shape;10224;p8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5" name="Google Shape;10225;p8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6" name="Google Shape;10226;p8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7" name="Google Shape;10227;p8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8" name="Google Shape;10228;p8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9" name="Google Shape;10229;p8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0" name="Google Shape;10230;p8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31" name="Google Shape;10231;p89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10232" name="Google Shape;10232;p8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0233" name="Google Shape;10233;p8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234" name="Google Shape;10234;p8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0235" name="Google Shape;10235;p8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6" name="Google Shape;10236;p8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7" name="Google Shape;10237;p8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8" name="Google Shape;10238;p8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239" name="Google Shape;10239;p8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40" name="Google Shape;10240;p89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10241" name="Google Shape;10241;p8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0242" name="Google Shape;10242;p8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243" name="Google Shape;10243;p8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0244" name="Google Shape;10244;p8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5" name="Google Shape;10245;p8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6" name="Google Shape;10246;p8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7" name="Google Shape;10247;p8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248" name="Google Shape;10248;p8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49" name="Google Shape;10249;p89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50" name="Google Shape;10250;p89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10251" name="Google Shape;10251;p8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2" name="Google Shape;10252;p8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3" name="Google Shape;10253;p8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4" name="Google Shape;10254;p8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5" name="Google Shape;10255;p8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6" name="Google Shape;10256;p8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7" name="Google Shape;10257;p8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58" name="Google Shape;10258;p89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10259" name="Google Shape;10259;p8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0" name="Google Shape;10260;p8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1" name="Google Shape;10261;p8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2" name="Google Shape;10262;p8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3" name="Google Shape;10263;p8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4" name="Google Shape;10264;p8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65" name="Google Shape;10265;p89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10266" name="Google Shape;10266;p8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7" name="Google Shape;10267;p8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8" name="Google Shape;10268;p8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9" name="Google Shape;10269;p8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0" name="Google Shape;10270;p8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1" name="Google Shape;10271;p8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72" name="Google Shape;10272;p89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10273" name="Google Shape;10273;p8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4" name="Google Shape;10274;p8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5" name="Google Shape;10275;p8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6" name="Google Shape;10276;p8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7" name="Google Shape;10277;p8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8" name="Google Shape;10278;p8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9" name="Google Shape;10279;p8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80" name="Google Shape;10280;p89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81" name="Google Shape;10281;p89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10282" name="Google Shape;10282;p8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3" name="Google Shape;10283;p8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4" name="Google Shape;10284;p8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5" name="Google Shape;10285;p8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6" name="Google Shape;10286;p8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7" name="Google Shape;10287;p8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8" name="Google Shape;10288;p8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9" name="Google Shape;10289;p8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0" name="Google Shape;10290;p8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1" name="Google Shape;10291;p8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2" name="Google Shape;10292;p8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3" name="Google Shape;10293;p8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4" name="Google Shape;10294;p8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5" name="Google Shape;10295;p8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6" name="Google Shape;10296;p8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97" name="Google Shape;10297;p89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10298" name="Google Shape;10298;p8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9" name="Google Shape;10299;p8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0" name="Google Shape;10300;p8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1" name="Google Shape;10301;p8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2" name="Google Shape;10302;p8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3" name="Google Shape;10303;p8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4" name="Google Shape;10304;p8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5" name="Google Shape;10305;p8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6" name="Google Shape;10306;p8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7" name="Google Shape;10307;p8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8" name="Google Shape;10308;p8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9" name="Google Shape;10309;p8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0" name="Google Shape;10310;p8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1" name="Google Shape;10311;p8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2" name="Google Shape;10312;p8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13" name="Google Shape;10313;p89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10314" name="Google Shape;10314;p8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5" name="Google Shape;10315;p8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6" name="Google Shape;10316;p8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7" name="Google Shape;10317;p8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8" name="Google Shape;10318;p8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9" name="Google Shape;10319;p8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0" name="Google Shape;10320;p8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1" name="Google Shape;10321;p8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2" name="Google Shape;10322;p8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3" name="Google Shape;10323;p8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4" name="Google Shape;10324;p8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5" name="Google Shape;10325;p8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6" name="Google Shape;10326;p8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7" name="Google Shape;10327;p8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8" name="Google Shape;10328;p8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29" name="Google Shape;10329;p89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10330" name="Google Shape;10330;p8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0331" name="Google Shape;10331;p8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2" name="Google Shape;10332;p8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3" name="Google Shape;10333;p8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4" name="Google Shape;10334;p8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5" name="Google Shape;10335;p8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6" name="Google Shape;10336;p8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7" name="Google Shape;10337;p8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8" name="Google Shape;10338;p8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9" name="Google Shape;10339;p8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0" name="Google Shape;10340;p8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341" name="Google Shape;10341;p8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0342" name="Google Shape;10342;p8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3" name="Google Shape;10343;p8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344" name="Google Shape;10344;p89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10345" name="Google Shape;10345;p8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0346" name="Google Shape;10346;p8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7" name="Google Shape;10347;p8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8" name="Google Shape;10348;p8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9" name="Google Shape;10349;p8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0" name="Google Shape;10350;p8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1" name="Google Shape;10351;p8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2" name="Google Shape;10352;p8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3" name="Google Shape;10353;p8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4" name="Google Shape;10354;p8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5" name="Google Shape;10355;p8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356" name="Google Shape;10356;p8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0357" name="Google Shape;10357;p8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8" name="Google Shape;10358;p8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0359" name="Google Shape;10359;p89"/>
          <p:cNvSpPr/>
          <p:nvPr/>
        </p:nvSpPr>
        <p:spPr>
          <a:xfrm flipH="1" rot="10800000">
            <a:off x="595893" y="425795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0" name="Google Shape;10360;p89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1" name="Google Shape;10361;p89"/>
          <p:cNvSpPr txBox="1"/>
          <p:nvPr>
            <p:ph idx="1" type="subTitle"/>
          </p:nvPr>
        </p:nvSpPr>
        <p:spPr>
          <a:xfrm>
            <a:off x="3212225" y="2787900"/>
            <a:ext cx="50001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62" name="Google Shape;10362;p89"/>
          <p:cNvSpPr txBox="1"/>
          <p:nvPr>
            <p:ph type="title"/>
          </p:nvPr>
        </p:nvSpPr>
        <p:spPr>
          <a:xfrm>
            <a:off x="3212225" y="1683600"/>
            <a:ext cx="5000100" cy="11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363" name="Google Shape;10363;p89"/>
          <p:cNvSpPr/>
          <p:nvPr>
            <p:ph idx="2" type="pic"/>
          </p:nvPr>
        </p:nvSpPr>
        <p:spPr>
          <a:xfrm>
            <a:off x="1196750" y="890551"/>
            <a:ext cx="1824000" cy="33624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0364" name="Shape 10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65" name="Google Shape;10365;p90"/>
          <p:cNvGrpSpPr/>
          <p:nvPr/>
        </p:nvGrpSpPr>
        <p:grpSpPr>
          <a:xfrm rot="10800000">
            <a:off x="-650005" y="-9184"/>
            <a:ext cx="10434721" cy="5486443"/>
            <a:chOff x="-642484" y="-343175"/>
            <a:chExt cx="10434721" cy="5486443"/>
          </a:xfrm>
        </p:grpSpPr>
        <p:sp>
          <p:nvSpPr>
            <p:cNvPr id="10366" name="Google Shape;10366;p90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67" name="Google Shape;10367;p90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10368" name="Google Shape;10368;p90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9" name="Google Shape;10369;p90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0" name="Google Shape;10370;p90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1" name="Google Shape;10371;p90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2" name="Google Shape;10372;p90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3" name="Google Shape;10373;p90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374" name="Google Shape;10374;p90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90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76" name="Google Shape;10376;p90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10377" name="Google Shape;10377;p90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8" name="Google Shape;10378;p90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9" name="Google Shape;10379;p90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0" name="Google Shape;10380;p90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1" name="Google Shape;10381;p90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2" name="Google Shape;10382;p90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383" name="Google Shape;10383;p90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90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85" name="Google Shape;10385;p90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10386" name="Google Shape;10386;p90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7" name="Google Shape;10387;p90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8" name="Google Shape;10388;p90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9" name="Google Shape;10389;p90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390" name="Google Shape;10390;p90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91" name="Google Shape;10391;p90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10392" name="Google Shape;10392;p9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3" name="Google Shape;10393;p9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4" name="Google Shape;10394;p9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5" name="Google Shape;10395;p9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6" name="Google Shape;10396;p9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7" name="Google Shape;10397;p9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8" name="Google Shape;10398;p9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9" name="Google Shape;10399;p9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0" name="Google Shape;10400;p9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1" name="Google Shape;10401;p9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2" name="Google Shape;10402;p9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3" name="Google Shape;10403;p9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4" name="Google Shape;10404;p9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5" name="Google Shape;10405;p9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6" name="Google Shape;10406;p9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7" name="Google Shape;10407;p9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8" name="Google Shape;10408;p9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9" name="Google Shape;10409;p9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0" name="Google Shape;10410;p9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1" name="Google Shape;10411;p9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12" name="Google Shape;10412;p90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90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90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90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16" name="Google Shape;10416;p90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10417" name="Google Shape;10417;p90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8" name="Google Shape;10418;p90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9" name="Google Shape;10419;p90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0" name="Google Shape;10420;p90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21" name="Google Shape;10421;p90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22" name="Google Shape;10422;p90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10423" name="Google Shape;10423;p90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0424" name="Google Shape;10424;p90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5" name="Google Shape;10425;p90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6" name="Google Shape;10426;p90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7" name="Google Shape;10427;p90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8" name="Google Shape;10428;p9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9" name="Google Shape;10429;p9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0" name="Google Shape;10430;p90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1" name="Google Shape;10431;p90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2" name="Google Shape;10432;p90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3" name="Google Shape;10433;p90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434" name="Google Shape;10434;p90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0435" name="Google Shape;10435;p9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6" name="Google Shape;10436;p9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437" name="Google Shape;10437;p90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10438" name="Google Shape;10438;p90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0439" name="Google Shape;10439;p90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0" name="Google Shape;10440;p90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1" name="Google Shape;10441;p90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2" name="Google Shape;10442;p90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3" name="Google Shape;10443;p9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4" name="Google Shape;10444;p9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5" name="Google Shape;10445;p90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6" name="Google Shape;10446;p90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7" name="Google Shape;10447;p90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8" name="Google Shape;10448;p90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449" name="Google Shape;10449;p90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0450" name="Google Shape;10450;p90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1" name="Google Shape;10451;p90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52" name="Google Shape;10452;p90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90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90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55" name="Google Shape;10455;p90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10456" name="Google Shape;10456;p9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7" name="Google Shape;10457;p9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8" name="Google Shape;10458;p9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9" name="Google Shape;10459;p9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0" name="Google Shape;10460;p9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1" name="Google Shape;10461;p9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2" name="Google Shape;10462;p9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3" name="Google Shape;10463;p9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4" name="Google Shape;10464;p9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5" name="Google Shape;10465;p9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6" name="Google Shape;10466;p9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7" name="Google Shape;10467;p9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8" name="Google Shape;10468;p9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9" name="Google Shape;10469;p9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0" name="Google Shape;10470;p9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1" name="Google Shape;10471;p9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2" name="Google Shape;10472;p9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3" name="Google Shape;10473;p9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4" name="Google Shape;10474;p9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5" name="Google Shape;10475;p9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76" name="Google Shape;10476;p90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77" name="Google Shape;10477;p90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10478" name="Google Shape;10478;p9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9" name="Google Shape;10479;p9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0" name="Google Shape;10480;p9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1" name="Google Shape;10481;p9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2" name="Google Shape;10482;p90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3" name="Google Shape;10483;p9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4" name="Google Shape;10484;p9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5" name="Google Shape;10485;p9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6" name="Google Shape;10486;p9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7" name="Google Shape;10487;p90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8" name="Google Shape;10488;p9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9" name="Google Shape;10489;p9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0" name="Google Shape;10490;p9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1" name="Google Shape;10491;p9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2" name="Google Shape;10492;p90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3" name="Google Shape;10493;p9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4" name="Google Shape;10494;p9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5" name="Google Shape;10495;p9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6" name="Google Shape;10496;p9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7" name="Google Shape;10497;p90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98" name="Google Shape;10498;p90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10499" name="Google Shape;10499;p90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0" name="Google Shape;10500;p90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1" name="Google Shape;10501;p90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2" name="Google Shape;10502;p90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3" name="Google Shape;10503;p90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4" name="Google Shape;10504;p90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5" name="Google Shape;10505;p90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6" name="Google Shape;10506;p90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7" name="Google Shape;10507;p90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8" name="Google Shape;10508;p90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9" name="Google Shape;10509;p90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0" name="Google Shape;10510;p90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1" name="Google Shape;10511;p90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2" name="Google Shape;10512;p90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3" name="Google Shape;10513;p90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4" name="Google Shape;10514;p90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5" name="Google Shape;10515;p90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6" name="Google Shape;10516;p90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7" name="Google Shape;10517;p90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8" name="Google Shape;10518;p90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19" name="Google Shape;10519;p90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10520" name="Google Shape;10520;p90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10521" name="Google Shape;10521;p90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2" name="Google Shape;10522;p90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3" name="Google Shape;10523;p90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4" name="Google Shape;10524;p90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525" name="Google Shape;10525;p90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6" name="Google Shape;10526;p90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527" name="Google Shape;10527;p90"/>
          <p:cNvSpPr/>
          <p:nvPr/>
        </p:nvSpPr>
        <p:spPr>
          <a:xfrm rot="10800000">
            <a:off x="595232" y="426485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8" name="Google Shape;10528;p90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9" name="Google Shape;10529;p90"/>
          <p:cNvSpPr txBox="1"/>
          <p:nvPr>
            <p:ph idx="1" type="subTitle"/>
          </p:nvPr>
        </p:nvSpPr>
        <p:spPr>
          <a:xfrm>
            <a:off x="1055950" y="2643975"/>
            <a:ext cx="2123400" cy="391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30" name="Google Shape;10530;p90"/>
          <p:cNvSpPr txBox="1"/>
          <p:nvPr>
            <p:ph idx="2" type="subTitle"/>
          </p:nvPr>
        </p:nvSpPr>
        <p:spPr>
          <a:xfrm>
            <a:off x="1055950" y="2958975"/>
            <a:ext cx="21234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31" name="Google Shape;10531;p90"/>
          <p:cNvSpPr txBox="1"/>
          <p:nvPr>
            <p:ph idx="3" type="subTitle"/>
          </p:nvPr>
        </p:nvSpPr>
        <p:spPr>
          <a:xfrm>
            <a:off x="3510300" y="2958975"/>
            <a:ext cx="21234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32" name="Google Shape;10532;p90"/>
          <p:cNvSpPr txBox="1"/>
          <p:nvPr>
            <p:ph idx="4" type="subTitle"/>
          </p:nvPr>
        </p:nvSpPr>
        <p:spPr>
          <a:xfrm>
            <a:off x="5964650" y="2958975"/>
            <a:ext cx="21234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33" name="Google Shape;10533;p9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534" name="Google Shape;10534;p90"/>
          <p:cNvSpPr txBox="1"/>
          <p:nvPr>
            <p:ph idx="5" type="subTitle"/>
          </p:nvPr>
        </p:nvSpPr>
        <p:spPr>
          <a:xfrm>
            <a:off x="3510300" y="2643975"/>
            <a:ext cx="2123400" cy="391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35" name="Google Shape;10535;p90"/>
          <p:cNvSpPr txBox="1"/>
          <p:nvPr>
            <p:ph idx="6" type="subTitle"/>
          </p:nvPr>
        </p:nvSpPr>
        <p:spPr>
          <a:xfrm>
            <a:off x="5964650" y="2643975"/>
            <a:ext cx="2123400" cy="391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0536" name="Shape 10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37" name="Google Shape;10537;p91"/>
          <p:cNvGrpSpPr/>
          <p:nvPr/>
        </p:nvGrpSpPr>
        <p:grpSpPr>
          <a:xfrm flipH="1">
            <a:off x="-615816" y="-443025"/>
            <a:ext cx="10375344" cy="6401112"/>
            <a:chOff x="-617006" y="-443620"/>
            <a:chExt cx="10375344" cy="6401112"/>
          </a:xfrm>
        </p:grpSpPr>
        <p:sp>
          <p:nvSpPr>
            <p:cNvPr id="10538" name="Google Shape;10538;p91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91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91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41" name="Google Shape;10541;p91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10542" name="Google Shape;10542;p9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3" name="Google Shape;10543;p9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4" name="Google Shape;10544;p9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5" name="Google Shape;10545;p9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6" name="Google Shape;10546;p9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7" name="Google Shape;10547;p9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8" name="Google Shape;10548;p9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549" name="Google Shape;10549;p91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91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91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91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91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91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91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91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57" name="Google Shape;10557;p91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10558" name="Google Shape;10558;p9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9" name="Google Shape;10559;p9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0" name="Google Shape;10560;p9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1" name="Google Shape;10561;p9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2" name="Google Shape;10562;p9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3" name="Google Shape;10563;p9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4" name="Google Shape;10564;p9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65" name="Google Shape;10565;p91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10566" name="Google Shape;10566;p91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0567" name="Google Shape;10567;p91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568" name="Google Shape;10568;p91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0569" name="Google Shape;10569;p91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0" name="Google Shape;10570;p91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1" name="Google Shape;10571;p91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2" name="Google Shape;10572;p91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573" name="Google Shape;10573;p91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74" name="Google Shape;10574;p91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10575" name="Google Shape;10575;p91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0576" name="Google Shape;10576;p91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577" name="Google Shape;10577;p91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0578" name="Google Shape;10578;p91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9" name="Google Shape;10579;p91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0" name="Google Shape;10580;p91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1" name="Google Shape;10581;p91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582" name="Google Shape;10582;p91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583" name="Google Shape;10583;p91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84" name="Google Shape;10584;p91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10585" name="Google Shape;10585;p9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6" name="Google Shape;10586;p9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7" name="Google Shape;10587;p9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8" name="Google Shape;10588;p9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9" name="Google Shape;10589;p9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0" name="Google Shape;10590;p9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1" name="Google Shape;10591;p9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92" name="Google Shape;10592;p91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10593" name="Google Shape;10593;p91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4" name="Google Shape;10594;p91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5" name="Google Shape;10595;p91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6" name="Google Shape;10596;p91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7" name="Google Shape;10597;p91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8" name="Google Shape;10598;p91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99" name="Google Shape;10599;p91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10600" name="Google Shape;10600;p91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1" name="Google Shape;10601;p91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2" name="Google Shape;10602;p91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3" name="Google Shape;10603;p91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4" name="Google Shape;10604;p91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5" name="Google Shape;10605;p91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06" name="Google Shape;10606;p91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10607" name="Google Shape;10607;p91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8" name="Google Shape;10608;p91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9" name="Google Shape;10609;p91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0" name="Google Shape;10610;p91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1" name="Google Shape;10611;p91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2" name="Google Shape;10612;p91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3" name="Google Shape;10613;p91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614" name="Google Shape;10614;p91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15" name="Google Shape;10615;p91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10616" name="Google Shape;10616;p9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7" name="Google Shape;10617;p9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8" name="Google Shape;10618;p9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9" name="Google Shape;10619;p9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0" name="Google Shape;10620;p9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1" name="Google Shape;10621;p9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2" name="Google Shape;10622;p9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3" name="Google Shape;10623;p9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4" name="Google Shape;10624;p9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5" name="Google Shape;10625;p9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6" name="Google Shape;10626;p9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7" name="Google Shape;10627;p9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8" name="Google Shape;10628;p9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9" name="Google Shape;10629;p9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0" name="Google Shape;10630;p9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31" name="Google Shape;10631;p91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10632" name="Google Shape;10632;p9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3" name="Google Shape;10633;p9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4" name="Google Shape;10634;p9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5" name="Google Shape;10635;p9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6" name="Google Shape;10636;p9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7" name="Google Shape;10637;p9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8" name="Google Shape;10638;p9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9" name="Google Shape;10639;p9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0" name="Google Shape;10640;p9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1" name="Google Shape;10641;p9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2" name="Google Shape;10642;p9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3" name="Google Shape;10643;p9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4" name="Google Shape;10644;p9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5" name="Google Shape;10645;p9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6" name="Google Shape;10646;p9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47" name="Google Shape;10647;p91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10648" name="Google Shape;10648;p91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9" name="Google Shape;10649;p91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0" name="Google Shape;10650;p91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1" name="Google Shape;10651;p91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2" name="Google Shape;10652;p91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3" name="Google Shape;10653;p91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4" name="Google Shape;10654;p91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5" name="Google Shape;10655;p91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6" name="Google Shape;10656;p91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7" name="Google Shape;10657;p91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8" name="Google Shape;10658;p91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9" name="Google Shape;10659;p91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0" name="Google Shape;10660;p91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1" name="Google Shape;10661;p91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2" name="Google Shape;10662;p91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63" name="Google Shape;10663;p91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10664" name="Google Shape;10664;p91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0665" name="Google Shape;10665;p91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6" name="Google Shape;10666;p91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7" name="Google Shape;10667;p91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8" name="Google Shape;10668;p91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9" name="Google Shape;10669;p9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0" name="Google Shape;10670;p91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1" name="Google Shape;10671;p91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2" name="Google Shape;10672;p91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3" name="Google Shape;10673;p91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4" name="Google Shape;10674;p9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675" name="Google Shape;10675;p91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0676" name="Google Shape;10676;p9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7" name="Google Shape;10677;p9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678" name="Google Shape;10678;p91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10679" name="Google Shape;10679;p91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0680" name="Google Shape;10680;p91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1" name="Google Shape;10681;p91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2" name="Google Shape;10682;p91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3" name="Google Shape;10683;p91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4" name="Google Shape;10684;p9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5" name="Google Shape;10685;p91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6" name="Google Shape;10686;p91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7" name="Google Shape;10687;p91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8" name="Google Shape;10688;p91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9" name="Google Shape;10689;p9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690" name="Google Shape;10690;p91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0691" name="Google Shape;10691;p91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2" name="Google Shape;10692;p91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0693" name="Google Shape;10693;p91"/>
          <p:cNvSpPr/>
          <p:nvPr/>
        </p:nvSpPr>
        <p:spPr>
          <a:xfrm flipH="1" rot="10800000">
            <a:off x="595297" y="425795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4" name="Google Shape;10694;p91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5" name="Google Shape;10695;p91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696" name="Google Shape;10696;p91"/>
          <p:cNvSpPr txBox="1"/>
          <p:nvPr>
            <p:ph idx="1" type="subTitle"/>
          </p:nvPr>
        </p:nvSpPr>
        <p:spPr>
          <a:xfrm>
            <a:off x="868188" y="3558625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697" name="Google Shape;10697;p91"/>
          <p:cNvSpPr txBox="1"/>
          <p:nvPr>
            <p:ph idx="2" type="subTitle"/>
          </p:nvPr>
        </p:nvSpPr>
        <p:spPr>
          <a:xfrm>
            <a:off x="868188" y="397128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98" name="Google Shape;10698;p91"/>
          <p:cNvSpPr txBox="1"/>
          <p:nvPr>
            <p:ph idx="3" type="subTitle"/>
          </p:nvPr>
        </p:nvSpPr>
        <p:spPr>
          <a:xfrm>
            <a:off x="3403800" y="397128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99" name="Google Shape;10699;p91"/>
          <p:cNvSpPr txBox="1"/>
          <p:nvPr>
            <p:ph idx="4" type="subTitle"/>
          </p:nvPr>
        </p:nvSpPr>
        <p:spPr>
          <a:xfrm>
            <a:off x="5939413" y="397128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00" name="Google Shape;10700;p91"/>
          <p:cNvSpPr txBox="1"/>
          <p:nvPr>
            <p:ph idx="5" type="subTitle"/>
          </p:nvPr>
        </p:nvSpPr>
        <p:spPr>
          <a:xfrm>
            <a:off x="3403800" y="3558625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701" name="Google Shape;10701;p91"/>
          <p:cNvSpPr txBox="1"/>
          <p:nvPr>
            <p:ph idx="6" type="subTitle"/>
          </p:nvPr>
        </p:nvSpPr>
        <p:spPr>
          <a:xfrm>
            <a:off x="5939413" y="3558625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0702" name="Shape 10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03" name="Google Shape;10703;p92"/>
          <p:cNvGrpSpPr/>
          <p:nvPr/>
        </p:nvGrpSpPr>
        <p:grpSpPr>
          <a:xfrm flipH="1" rot="10800000">
            <a:off x="-616354" y="-834398"/>
            <a:ext cx="10375344" cy="6401112"/>
            <a:chOff x="-617006" y="-443620"/>
            <a:chExt cx="10375344" cy="6401112"/>
          </a:xfrm>
        </p:grpSpPr>
        <p:sp>
          <p:nvSpPr>
            <p:cNvPr id="10704" name="Google Shape;10704;p92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92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92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07" name="Google Shape;10707;p92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10708" name="Google Shape;10708;p9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9" name="Google Shape;10709;p9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0" name="Google Shape;10710;p9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1" name="Google Shape;10711;p9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2" name="Google Shape;10712;p9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3" name="Google Shape;10713;p9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4" name="Google Shape;10714;p9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715" name="Google Shape;10715;p92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92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92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92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92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92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92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92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23" name="Google Shape;10723;p92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10724" name="Google Shape;10724;p9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5" name="Google Shape;10725;p9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6" name="Google Shape;10726;p9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7" name="Google Shape;10727;p9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8" name="Google Shape;10728;p9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9" name="Google Shape;10729;p9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0" name="Google Shape;10730;p9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31" name="Google Shape;10731;p92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10732" name="Google Shape;10732;p92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0733" name="Google Shape;10733;p92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734" name="Google Shape;10734;p92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0735" name="Google Shape;10735;p92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6" name="Google Shape;10736;p92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7" name="Google Shape;10737;p92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8" name="Google Shape;10738;p92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739" name="Google Shape;10739;p92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40" name="Google Shape;10740;p92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10741" name="Google Shape;10741;p92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0742" name="Google Shape;10742;p92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743" name="Google Shape;10743;p92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0744" name="Google Shape;10744;p92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5" name="Google Shape;10745;p92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6" name="Google Shape;10746;p92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7" name="Google Shape;10747;p92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748" name="Google Shape;10748;p92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749" name="Google Shape;10749;p92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50" name="Google Shape;10750;p92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10751" name="Google Shape;10751;p9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2" name="Google Shape;10752;p9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3" name="Google Shape;10753;p9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4" name="Google Shape;10754;p9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5" name="Google Shape;10755;p9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6" name="Google Shape;10756;p9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7" name="Google Shape;10757;p9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58" name="Google Shape;10758;p92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10759" name="Google Shape;10759;p92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0" name="Google Shape;10760;p92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1" name="Google Shape;10761;p92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2" name="Google Shape;10762;p92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3" name="Google Shape;10763;p92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4" name="Google Shape;10764;p92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65" name="Google Shape;10765;p92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10766" name="Google Shape;10766;p92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7" name="Google Shape;10767;p92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8" name="Google Shape;10768;p92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9" name="Google Shape;10769;p92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0" name="Google Shape;10770;p92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1" name="Google Shape;10771;p92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72" name="Google Shape;10772;p92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10773" name="Google Shape;10773;p92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4" name="Google Shape;10774;p92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5" name="Google Shape;10775;p92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6" name="Google Shape;10776;p92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7" name="Google Shape;10777;p92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8" name="Google Shape;10778;p92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9" name="Google Shape;10779;p92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780" name="Google Shape;10780;p92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81" name="Google Shape;10781;p92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10782" name="Google Shape;10782;p9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3" name="Google Shape;10783;p9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4" name="Google Shape;10784;p9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5" name="Google Shape;10785;p9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6" name="Google Shape;10786;p9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7" name="Google Shape;10787;p9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8" name="Google Shape;10788;p9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9" name="Google Shape;10789;p9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0" name="Google Shape;10790;p9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1" name="Google Shape;10791;p92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2" name="Google Shape;10792;p9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3" name="Google Shape;10793;p9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4" name="Google Shape;10794;p9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5" name="Google Shape;10795;p9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6" name="Google Shape;10796;p9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97" name="Google Shape;10797;p92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10798" name="Google Shape;10798;p9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9" name="Google Shape;10799;p9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0" name="Google Shape;10800;p9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1" name="Google Shape;10801;p9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2" name="Google Shape;10802;p9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3" name="Google Shape;10803;p9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4" name="Google Shape;10804;p9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5" name="Google Shape;10805;p9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6" name="Google Shape;10806;p9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7" name="Google Shape;10807;p92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8" name="Google Shape;10808;p9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9" name="Google Shape;10809;p9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0" name="Google Shape;10810;p9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1" name="Google Shape;10811;p9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2" name="Google Shape;10812;p9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13" name="Google Shape;10813;p92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10814" name="Google Shape;10814;p92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5" name="Google Shape;10815;p92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6" name="Google Shape;10816;p92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7" name="Google Shape;10817;p92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8" name="Google Shape;10818;p92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9" name="Google Shape;10819;p92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0" name="Google Shape;10820;p92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1" name="Google Shape;10821;p92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2" name="Google Shape;10822;p92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3" name="Google Shape;10823;p92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4" name="Google Shape;10824;p92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5" name="Google Shape;10825;p92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6" name="Google Shape;10826;p92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7" name="Google Shape;10827;p92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8" name="Google Shape;10828;p92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29" name="Google Shape;10829;p92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10830" name="Google Shape;10830;p92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0831" name="Google Shape;10831;p92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2" name="Google Shape;10832;p92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3" name="Google Shape;10833;p92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4" name="Google Shape;10834;p92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5" name="Google Shape;10835;p9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6" name="Google Shape;10836;p92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7" name="Google Shape;10837;p92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8" name="Google Shape;10838;p92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9" name="Google Shape;10839;p92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0" name="Google Shape;10840;p9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841" name="Google Shape;10841;p92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0842" name="Google Shape;10842;p9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3" name="Google Shape;10843;p9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844" name="Google Shape;10844;p92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10845" name="Google Shape;10845;p92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0846" name="Google Shape;10846;p92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7" name="Google Shape;10847;p92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8" name="Google Shape;10848;p92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9" name="Google Shape;10849;p92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0" name="Google Shape;10850;p9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1" name="Google Shape;10851;p92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2" name="Google Shape;10852;p92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3" name="Google Shape;10853;p92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4" name="Google Shape;10854;p92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5" name="Google Shape;10855;p9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856" name="Google Shape;10856;p92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0857" name="Google Shape;10857;p92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8" name="Google Shape;10858;p92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0859" name="Google Shape;10859;p92"/>
          <p:cNvSpPr/>
          <p:nvPr/>
        </p:nvSpPr>
        <p:spPr>
          <a:xfrm flipH="1">
            <a:off x="597277" y="427994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0" name="Google Shape;10860;p92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1" name="Google Shape;10861;p92"/>
          <p:cNvSpPr txBox="1"/>
          <p:nvPr>
            <p:ph idx="1" type="subTitle"/>
          </p:nvPr>
        </p:nvSpPr>
        <p:spPr>
          <a:xfrm>
            <a:off x="1682162" y="2126302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862" name="Google Shape;10862;p92"/>
          <p:cNvSpPr txBox="1"/>
          <p:nvPr>
            <p:ph idx="2" type="subTitle"/>
          </p:nvPr>
        </p:nvSpPr>
        <p:spPr>
          <a:xfrm>
            <a:off x="1682162" y="1527200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63" name="Google Shape;10863;p92"/>
          <p:cNvSpPr txBox="1"/>
          <p:nvPr>
            <p:ph idx="3" type="subTitle"/>
          </p:nvPr>
        </p:nvSpPr>
        <p:spPr>
          <a:xfrm>
            <a:off x="5485438" y="1527200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64" name="Google Shape;10864;p92"/>
          <p:cNvSpPr txBox="1"/>
          <p:nvPr>
            <p:ph idx="4" type="subTitle"/>
          </p:nvPr>
        </p:nvSpPr>
        <p:spPr>
          <a:xfrm>
            <a:off x="1682162" y="3630848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65" name="Google Shape;10865;p92"/>
          <p:cNvSpPr txBox="1"/>
          <p:nvPr>
            <p:ph idx="5" type="subTitle"/>
          </p:nvPr>
        </p:nvSpPr>
        <p:spPr>
          <a:xfrm>
            <a:off x="5485438" y="3630850"/>
            <a:ext cx="1976400" cy="59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66" name="Google Shape;10866;p92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867" name="Google Shape;10867;p92"/>
          <p:cNvSpPr txBox="1"/>
          <p:nvPr>
            <p:ph idx="6" type="subTitle"/>
          </p:nvPr>
        </p:nvSpPr>
        <p:spPr>
          <a:xfrm>
            <a:off x="1682162" y="3146047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868" name="Google Shape;10868;p92"/>
          <p:cNvSpPr txBox="1"/>
          <p:nvPr>
            <p:ph idx="7" type="subTitle"/>
          </p:nvPr>
        </p:nvSpPr>
        <p:spPr>
          <a:xfrm>
            <a:off x="5485437" y="2126300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869" name="Google Shape;10869;p92"/>
          <p:cNvSpPr txBox="1"/>
          <p:nvPr>
            <p:ph idx="8" type="subTitle"/>
          </p:nvPr>
        </p:nvSpPr>
        <p:spPr>
          <a:xfrm>
            <a:off x="5485437" y="3146050"/>
            <a:ext cx="197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0870" name="Shape 10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71" name="Google Shape;10871;p93"/>
          <p:cNvGrpSpPr/>
          <p:nvPr/>
        </p:nvGrpSpPr>
        <p:grpSpPr>
          <a:xfrm flipH="1">
            <a:off x="-617006" y="-443620"/>
            <a:ext cx="10375344" cy="6401112"/>
            <a:chOff x="-617006" y="-443620"/>
            <a:chExt cx="10375344" cy="6401112"/>
          </a:xfrm>
        </p:grpSpPr>
        <p:sp>
          <p:nvSpPr>
            <p:cNvPr id="10872" name="Google Shape;10872;p93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93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93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75" name="Google Shape;10875;p93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10876" name="Google Shape;10876;p9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7" name="Google Shape;10877;p9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8" name="Google Shape;10878;p9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9" name="Google Shape;10879;p9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0" name="Google Shape;10880;p9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1" name="Google Shape;10881;p9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2" name="Google Shape;10882;p9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883" name="Google Shape;10883;p93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93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93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93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93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93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93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93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91" name="Google Shape;10891;p93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10892" name="Google Shape;10892;p9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3" name="Google Shape;10893;p9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4" name="Google Shape;10894;p9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5" name="Google Shape;10895;p9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6" name="Google Shape;10896;p9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7" name="Google Shape;10897;p9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8" name="Google Shape;10898;p9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99" name="Google Shape;10899;p93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10900" name="Google Shape;10900;p93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0901" name="Google Shape;10901;p93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902" name="Google Shape;10902;p93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0903" name="Google Shape;10903;p93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04" name="Google Shape;10904;p93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05" name="Google Shape;10905;p93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06" name="Google Shape;10906;p93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907" name="Google Shape;10907;p93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08" name="Google Shape;10908;p93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10909" name="Google Shape;10909;p93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0910" name="Google Shape;10910;p93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911" name="Google Shape;10911;p93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0912" name="Google Shape;10912;p93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13" name="Google Shape;10913;p93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14" name="Google Shape;10914;p93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15" name="Google Shape;10915;p93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0916" name="Google Shape;10916;p93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17" name="Google Shape;10917;p93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18" name="Google Shape;10918;p93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10919" name="Google Shape;10919;p9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0" name="Google Shape;10920;p9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1" name="Google Shape;10921;p9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2" name="Google Shape;10922;p9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3" name="Google Shape;10923;p9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4" name="Google Shape;10924;p9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5" name="Google Shape;10925;p9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26" name="Google Shape;10926;p93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10927" name="Google Shape;10927;p93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8" name="Google Shape;10928;p93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9" name="Google Shape;10929;p93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0" name="Google Shape;10930;p93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1" name="Google Shape;10931;p93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2" name="Google Shape;10932;p93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33" name="Google Shape;10933;p93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10934" name="Google Shape;10934;p93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5" name="Google Shape;10935;p93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6" name="Google Shape;10936;p93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7" name="Google Shape;10937;p93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8" name="Google Shape;10938;p93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9" name="Google Shape;10939;p93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40" name="Google Shape;10940;p93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10941" name="Google Shape;10941;p93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2" name="Google Shape;10942;p93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3" name="Google Shape;10943;p93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4" name="Google Shape;10944;p93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5" name="Google Shape;10945;p93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6" name="Google Shape;10946;p93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7" name="Google Shape;10947;p93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48" name="Google Shape;10948;p93"/>
            <p:cNvSpPr/>
            <p:nvPr/>
          </p:nvSpPr>
          <p:spPr>
            <a:xfrm flipH="1" rot="-5400000">
              <a:off x="3117456" y="4709427"/>
              <a:ext cx="794892" cy="704939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49" name="Google Shape;10949;p93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10950" name="Google Shape;10950;p9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1" name="Google Shape;10951;p9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2" name="Google Shape;10952;p9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3" name="Google Shape;10953;p9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4" name="Google Shape;10954;p9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5" name="Google Shape;10955;p9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6" name="Google Shape;10956;p9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7" name="Google Shape;10957;p9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8" name="Google Shape;10958;p9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9" name="Google Shape;10959;p9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0" name="Google Shape;10960;p9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1" name="Google Shape;10961;p9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2" name="Google Shape;10962;p9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3" name="Google Shape;10963;p9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4" name="Google Shape;10964;p9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65" name="Google Shape;10965;p93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10966" name="Google Shape;10966;p9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7" name="Google Shape;10967;p9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8" name="Google Shape;10968;p9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9" name="Google Shape;10969;p9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0" name="Google Shape;10970;p9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1" name="Google Shape;10971;p9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2" name="Google Shape;10972;p9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3" name="Google Shape;10973;p9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4" name="Google Shape;10974;p9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5" name="Google Shape;10975;p9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6" name="Google Shape;10976;p9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7" name="Google Shape;10977;p9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8" name="Google Shape;10978;p9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9" name="Google Shape;10979;p9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0" name="Google Shape;10980;p9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81" name="Google Shape;10981;p93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10982" name="Google Shape;10982;p93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3" name="Google Shape;10983;p93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4" name="Google Shape;10984;p93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5" name="Google Shape;10985;p93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6" name="Google Shape;10986;p93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7" name="Google Shape;10987;p93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8" name="Google Shape;10988;p93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9" name="Google Shape;10989;p93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0" name="Google Shape;10990;p93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1" name="Google Shape;10991;p93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2" name="Google Shape;10992;p93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3" name="Google Shape;10993;p93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4" name="Google Shape;10994;p93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5" name="Google Shape;10995;p93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6" name="Google Shape;10996;p93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97" name="Google Shape;10997;p93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10998" name="Google Shape;10998;p93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0999" name="Google Shape;10999;p93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0" name="Google Shape;11000;p93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1" name="Google Shape;11001;p93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2" name="Google Shape;11002;p93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3" name="Google Shape;11003;p9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4" name="Google Shape;11004;p93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5" name="Google Shape;11005;p93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6" name="Google Shape;11006;p93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7" name="Google Shape;11007;p93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8" name="Google Shape;11008;p9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009" name="Google Shape;11009;p93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1010" name="Google Shape;11010;p9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1" name="Google Shape;11011;p9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012" name="Google Shape;11012;p93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11013" name="Google Shape;11013;p93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1014" name="Google Shape;11014;p93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5" name="Google Shape;11015;p93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6" name="Google Shape;11016;p93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7" name="Google Shape;11017;p93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8" name="Google Shape;11018;p9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9" name="Google Shape;11019;p93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0" name="Google Shape;11020;p93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1" name="Google Shape;11021;p93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2" name="Google Shape;11022;p93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3" name="Google Shape;11023;p9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024" name="Google Shape;11024;p93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1025" name="Google Shape;11025;p93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6" name="Google Shape;11026;p93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1027" name="Google Shape;11027;p93"/>
          <p:cNvSpPr/>
          <p:nvPr/>
        </p:nvSpPr>
        <p:spPr>
          <a:xfrm flipH="1" rot="10800000">
            <a:off x="594107" y="425200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8" name="Google Shape;11028;p93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9" name="Google Shape;11029;p93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030" name="Google Shape;11030;p93"/>
          <p:cNvSpPr txBox="1"/>
          <p:nvPr>
            <p:ph idx="1" type="subTitle"/>
          </p:nvPr>
        </p:nvSpPr>
        <p:spPr>
          <a:xfrm>
            <a:off x="2221758" y="1721409"/>
            <a:ext cx="1904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1" name="Google Shape;11031;p93"/>
          <p:cNvSpPr txBox="1"/>
          <p:nvPr>
            <p:ph idx="2" type="subTitle"/>
          </p:nvPr>
        </p:nvSpPr>
        <p:spPr>
          <a:xfrm>
            <a:off x="2215815" y="3907134"/>
            <a:ext cx="190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2" name="Google Shape;11032;p93"/>
          <p:cNvSpPr txBox="1"/>
          <p:nvPr>
            <p:ph idx="3" type="subTitle"/>
          </p:nvPr>
        </p:nvSpPr>
        <p:spPr>
          <a:xfrm>
            <a:off x="5763865" y="1721409"/>
            <a:ext cx="19002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3" name="Google Shape;11033;p93"/>
          <p:cNvSpPr txBox="1"/>
          <p:nvPr>
            <p:ph idx="4" type="subTitle"/>
          </p:nvPr>
        </p:nvSpPr>
        <p:spPr>
          <a:xfrm>
            <a:off x="2221758" y="2814422"/>
            <a:ext cx="1904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4" name="Google Shape;11034;p93"/>
          <p:cNvSpPr txBox="1"/>
          <p:nvPr>
            <p:ph idx="5" type="subTitle"/>
          </p:nvPr>
        </p:nvSpPr>
        <p:spPr>
          <a:xfrm>
            <a:off x="5767915" y="2814422"/>
            <a:ext cx="190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5" name="Google Shape;11035;p93"/>
          <p:cNvSpPr txBox="1"/>
          <p:nvPr>
            <p:ph idx="6" type="subTitle"/>
          </p:nvPr>
        </p:nvSpPr>
        <p:spPr>
          <a:xfrm>
            <a:off x="5767840" y="3907134"/>
            <a:ext cx="19002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6" name="Google Shape;11036;p93"/>
          <p:cNvSpPr txBox="1"/>
          <p:nvPr>
            <p:ph idx="7" type="subTitle"/>
          </p:nvPr>
        </p:nvSpPr>
        <p:spPr>
          <a:xfrm>
            <a:off x="2217765" y="1315249"/>
            <a:ext cx="1904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37" name="Google Shape;11037;p93"/>
          <p:cNvSpPr txBox="1"/>
          <p:nvPr>
            <p:ph idx="8" type="subTitle"/>
          </p:nvPr>
        </p:nvSpPr>
        <p:spPr>
          <a:xfrm>
            <a:off x="2215815" y="3500974"/>
            <a:ext cx="19020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38" name="Google Shape;11038;p93"/>
          <p:cNvSpPr txBox="1"/>
          <p:nvPr>
            <p:ph idx="9" type="subTitle"/>
          </p:nvPr>
        </p:nvSpPr>
        <p:spPr>
          <a:xfrm>
            <a:off x="5767850" y="1315249"/>
            <a:ext cx="190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39" name="Google Shape;11039;p93"/>
          <p:cNvSpPr txBox="1"/>
          <p:nvPr>
            <p:ph idx="13" type="subTitle"/>
          </p:nvPr>
        </p:nvSpPr>
        <p:spPr>
          <a:xfrm>
            <a:off x="2217765" y="2408259"/>
            <a:ext cx="19041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40" name="Google Shape;11040;p93"/>
          <p:cNvSpPr txBox="1"/>
          <p:nvPr>
            <p:ph idx="14" type="subTitle"/>
          </p:nvPr>
        </p:nvSpPr>
        <p:spPr>
          <a:xfrm>
            <a:off x="5767915" y="2408259"/>
            <a:ext cx="19020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41" name="Google Shape;11041;p93"/>
          <p:cNvSpPr txBox="1"/>
          <p:nvPr>
            <p:ph idx="15" type="subTitle"/>
          </p:nvPr>
        </p:nvSpPr>
        <p:spPr>
          <a:xfrm>
            <a:off x="5771825" y="3501274"/>
            <a:ext cx="19002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3">
    <p:spTree>
      <p:nvGrpSpPr>
        <p:cNvPr id="11042" name="Shape 1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43" name="Google Shape;11043;p94"/>
          <p:cNvGrpSpPr/>
          <p:nvPr/>
        </p:nvGrpSpPr>
        <p:grpSpPr>
          <a:xfrm>
            <a:off x="-618210" y="-442417"/>
            <a:ext cx="10375344" cy="6401112"/>
            <a:chOff x="-617006" y="-443620"/>
            <a:chExt cx="10375344" cy="6401112"/>
          </a:xfrm>
        </p:grpSpPr>
        <p:sp>
          <p:nvSpPr>
            <p:cNvPr id="11044" name="Google Shape;11044;p94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94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94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47" name="Google Shape;11047;p94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11048" name="Google Shape;11048;p9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9" name="Google Shape;11049;p9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0" name="Google Shape;11050;p9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1" name="Google Shape;11051;p9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2" name="Google Shape;11052;p9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3" name="Google Shape;11053;p9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4" name="Google Shape;11054;p9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055" name="Google Shape;11055;p94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94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94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94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94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94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94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94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63" name="Google Shape;11063;p94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11064" name="Google Shape;11064;p9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5" name="Google Shape;11065;p9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6" name="Google Shape;11066;p9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7" name="Google Shape;11067;p9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8" name="Google Shape;11068;p9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9" name="Google Shape;11069;p9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0" name="Google Shape;11070;p9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71" name="Google Shape;11071;p94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11072" name="Google Shape;11072;p94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1073" name="Google Shape;11073;p94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074" name="Google Shape;11074;p94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1075" name="Google Shape;11075;p94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76" name="Google Shape;11076;p94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77" name="Google Shape;11077;p94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78" name="Google Shape;11078;p94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1079" name="Google Shape;11079;p94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80" name="Google Shape;11080;p94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11081" name="Google Shape;11081;p94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1082" name="Google Shape;11082;p94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083" name="Google Shape;11083;p94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1084" name="Google Shape;11084;p94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85" name="Google Shape;11085;p94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86" name="Google Shape;11086;p94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87" name="Google Shape;11087;p94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1088" name="Google Shape;11088;p94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089" name="Google Shape;11089;p94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90" name="Google Shape;11090;p94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11091" name="Google Shape;11091;p9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2" name="Google Shape;11092;p9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3" name="Google Shape;11093;p9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4" name="Google Shape;11094;p9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5" name="Google Shape;11095;p9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6" name="Google Shape;11096;p9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7" name="Google Shape;11097;p9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98" name="Google Shape;11098;p94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11099" name="Google Shape;11099;p94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0" name="Google Shape;11100;p94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1" name="Google Shape;11101;p94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2" name="Google Shape;11102;p94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3" name="Google Shape;11103;p94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4" name="Google Shape;11104;p94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05" name="Google Shape;11105;p94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11106" name="Google Shape;11106;p94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7" name="Google Shape;11107;p94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8" name="Google Shape;11108;p94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9" name="Google Shape;11109;p94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0" name="Google Shape;11110;p94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1" name="Google Shape;11111;p94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12" name="Google Shape;11112;p94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11113" name="Google Shape;11113;p94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4" name="Google Shape;11114;p94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5" name="Google Shape;11115;p94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6" name="Google Shape;11116;p94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7" name="Google Shape;11117;p94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8" name="Google Shape;11118;p94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9" name="Google Shape;11119;p94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20" name="Google Shape;11120;p94"/>
            <p:cNvSpPr/>
            <p:nvPr/>
          </p:nvSpPr>
          <p:spPr>
            <a:xfrm flipH="1" rot="-5400000">
              <a:off x="3117448" y="4709427"/>
              <a:ext cx="794966" cy="705004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21" name="Google Shape;11121;p94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11122" name="Google Shape;11122;p9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3" name="Google Shape;11123;p9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4" name="Google Shape;11124;p9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5" name="Google Shape;11125;p9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6" name="Google Shape;11126;p9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7" name="Google Shape;11127;p9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8" name="Google Shape;11128;p9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9" name="Google Shape;11129;p9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0" name="Google Shape;11130;p9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1" name="Google Shape;11131;p9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2" name="Google Shape;11132;p9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3" name="Google Shape;11133;p9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4" name="Google Shape;11134;p9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5" name="Google Shape;11135;p9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6" name="Google Shape;11136;p9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37" name="Google Shape;11137;p94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11138" name="Google Shape;11138;p9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9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0" name="Google Shape;11140;p9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1" name="Google Shape;11141;p9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9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9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4" name="Google Shape;11144;p9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5" name="Google Shape;11145;p9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6" name="Google Shape;11146;p9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7" name="Google Shape;11147;p9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8" name="Google Shape;11148;p9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9" name="Google Shape;11149;p9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0" name="Google Shape;11150;p9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1" name="Google Shape;11151;p9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2" name="Google Shape;11152;p9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53" name="Google Shape;11153;p94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11154" name="Google Shape;11154;p94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5" name="Google Shape;11155;p94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6" name="Google Shape;11156;p94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7" name="Google Shape;11157;p94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8" name="Google Shape;11158;p94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9" name="Google Shape;11159;p94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0" name="Google Shape;11160;p94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1" name="Google Shape;11161;p94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2" name="Google Shape;11162;p94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3" name="Google Shape;11163;p94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4" name="Google Shape;11164;p94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5" name="Google Shape;11165;p94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6" name="Google Shape;11166;p94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7" name="Google Shape;11167;p94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8" name="Google Shape;11168;p94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69" name="Google Shape;11169;p94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11170" name="Google Shape;11170;p94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1171" name="Google Shape;11171;p94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2" name="Google Shape;11172;p94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3" name="Google Shape;11173;p94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4" name="Google Shape;11174;p94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5" name="Google Shape;11175;p9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6" name="Google Shape;11176;p94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7" name="Google Shape;11177;p94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8" name="Google Shape;11178;p94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9" name="Google Shape;11179;p94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80" name="Google Shape;11180;p9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181" name="Google Shape;11181;p94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1182" name="Google Shape;11182;p9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83" name="Google Shape;11183;p9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184" name="Google Shape;11184;p94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11185" name="Google Shape;11185;p94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1186" name="Google Shape;11186;p94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87" name="Google Shape;11187;p94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88" name="Google Shape;11188;p94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89" name="Google Shape;11189;p94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0" name="Google Shape;11190;p9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1" name="Google Shape;11191;p94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2" name="Google Shape;11192;p94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3" name="Google Shape;11193;p94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4" name="Google Shape;11194;p94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5" name="Google Shape;11195;p9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196" name="Google Shape;11196;p94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1197" name="Google Shape;11197;p94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8" name="Google Shape;11198;p94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1199" name="Google Shape;11199;p94"/>
          <p:cNvSpPr/>
          <p:nvPr/>
        </p:nvSpPr>
        <p:spPr>
          <a:xfrm rot="10800000">
            <a:off x="595422" y="426403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0" name="Google Shape;11200;p94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1" name="Google Shape;11201;p94"/>
          <p:cNvSpPr txBox="1"/>
          <p:nvPr>
            <p:ph hasCustomPrompt="1" type="title"/>
          </p:nvPr>
        </p:nvSpPr>
        <p:spPr>
          <a:xfrm>
            <a:off x="1105450" y="2930500"/>
            <a:ext cx="1914600" cy="776700"/>
          </a:xfrm>
          <a:prstGeom prst="rect">
            <a:avLst/>
          </a:prstGeom>
          <a:solidFill>
            <a:schemeClr val="dk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202" name="Google Shape;11202;p94"/>
          <p:cNvSpPr txBox="1"/>
          <p:nvPr>
            <p:ph idx="1" type="subTitle"/>
          </p:nvPr>
        </p:nvSpPr>
        <p:spPr>
          <a:xfrm>
            <a:off x="1105450" y="3761975"/>
            <a:ext cx="19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03" name="Google Shape;11203;p94"/>
          <p:cNvSpPr txBox="1"/>
          <p:nvPr>
            <p:ph hasCustomPrompt="1" idx="2" type="title"/>
          </p:nvPr>
        </p:nvSpPr>
        <p:spPr>
          <a:xfrm>
            <a:off x="3614688" y="2930500"/>
            <a:ext cx="1914600" cy="776700"/>
          </a:xfrm>
          <a:prstGeom prst="rect">
            <a:avLst/>
          </a:prstGeom>
          <a:solidFill>
            <a:schemeClr val="lt2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204" name="Google Shape;11204;p94"/>
          <p:cNvSpPr txBox="1"/>
          <p:nvPr>
            <p:ph idx="3" type="subTitle"/>
          </p:nvPr>
        </p:nvSpPr>
        <p:spPr>
          <a:xfrm>
            <a:off x="3614725" y="3761976"/>
            <a:ext cx="19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05" name="Google Shape;11205;p94"/>
          <p:cNvSpPr txBox="1"/>
          <p:nvPr>
            <p:ph hasCustomPrompt="1" idx="4" type="title"/>
          </p:nvPr>
        </p:nvSpPr>
        <p:spPr>
          <a:xfrm>
            <a:off x="6124000" y="2930500"/>
            <a:ext cx="1914600" cy="776700"/>
          </a:xfrm>
          <a:prstGeom prst="rect">
            <a:avLst/>
          </a:prstGeom>
          <a:solidFill>
            <a:schemeClr val="accent1"/>
          </a:solidFill>
          <a:ln cap="sq" cmpd="sng" w="381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206" name="Google Shape;11206;p94"/>
          <p:cNvSpPr txBox="1"/>
          <p:nvPr>
            <p:ph idx="5" type="subTitle"/>
          </p:nvPr>
        </p:nvSpPr>
        <p:spPr>
          <a:xfrm>
            <a:off x="6124000" y="3761975"/>
            <a:ext cx="19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07" name="Google Shape;11207;p94"/>
          <p:cNvSpPr txBox="1"/>
          <p:nvPr>
            <p:ph idx="6"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_2">
    <p:spTree>
      <p:nvGrpSpPr>
        <p:cNvPr id="11208" name="Shape 1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09" name="Google Shape;11209;p95"/>
          <p:cNvGrpSpPr/>
          <p:nvPr/>
        </p:nvGrpSpPr>
        <p:grpSpPr>
          <a:xfrm flipH="1">
            <a:off x="-645607" y="-357136"/>
            <a:ext cx="10434721" cy="5486443"/>
            <a:chOff x="-642484" y="-343175"/>
            <a:chExt cx="10434721" cy="5486443"/>
          </a:xfrm>
        </p:grpSpPr>
        <p:sp>
          <p:nvSpPr>
            <p:cNvPr id="11210" name="Google Shape;11210;p95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11" name="Google Shape;11211;p95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11212" name="Google Shape;11212;p95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3" name="Google Shape;11213;p95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4" name="Google Shape;11214;p95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5" name="Google Shape;11215;p95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6" name="Google Shape;11216;p95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7" name="Google Shape;11217;p95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218" name="Google Shape;11218;p95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95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20" name="Google Shape;11220;p95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11221" name="Google Shape;11221;p95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2" name="Google Shape;11222;p95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3" name="Google Shape;11223;p95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4" name="Google Shape;11224;p95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5" name="Google Shape;11225;p95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6" name="Google Shape;11226;p95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227" name="Google Shape;11227;p95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95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29" name="Google Shape;11229;p95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11230" name="Google Shape;11230;p95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1" name="Google Shape;11231;p95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2" name="Google Shape;11232;p95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3" name="Google Shape;11233;p95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234" name="Google Shape;11234;p95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35" name="Google Shape;11235;p95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11236" name="Google Shape;11236;p9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7" name="Google Shape;11237;p9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8" name="Google Shape;11238;p9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9" name="Google Shape;11239;p9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0" name="Google Shape;11240;p9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1" name="Google Shape;11241;p9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2" name="Google Shape;11242;p9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3" name="Google Shape;11243;p9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4" name="Google Shape;11244;p9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5" name="Google Shape;11245;p9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6" name="Google Shape;11246;p9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7" name="Google Shape;11247;p9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8" name="Google Shape;11248;p9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9" name="Google Shape;11249;p9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0" name="Google Shape;11250;p9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1" name="Google Shape;11251;p9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2" name="Google Shape;11252;p9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3" name="Google Shape;11253;p9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4" name="Google Shape;11254;p9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5" name="Google Shape;11255;p9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256" name="Google Shape;11256;p95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95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95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95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60" name="Google Shape;11260;p95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11261" name="Google Shape;11261;p95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2" name="Google Shape;11262;p95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3" name="Google Shape;11263;p95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4" name="Google Shape;11264;p95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265" name="Google Shape;11265;p95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66" name="Google Shape;11266;p95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11267" name="Google Shape;11267;p95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1268" name="Google Shape;11268;p9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9" name="Google Shape;11269;p9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0" name="Google Shape;11270;p9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1" name="Google Shape;11271;p9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2" name="Google Shape;11272;p9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3" name="Google Shape;11273;p9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4" name="Google Shape;11274;p9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5" name="Google Shape;11275;p9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6" name="Google Shape;11276;p9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7" name="Google Shape;11277;p9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278" name="Google Shape;11278;p95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1279" name="Google Shape;11279;p9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0" name="Google Shape;11280;p9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281" name="Google Shape;11281;p95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11282" name="Google Shape;11282;p95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1283" name="Google Shape;11283;p95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4" name="Google Shape;11284;p95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5" name="Google Shape;11285;p95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6" name="Google Shape;11286;p95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7" name="Google Shape;11287;p9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8" name="Google Shape;11288;p9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9" name="Google Shape;11289;p95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0" name="Google Shape;11290;p95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1" name="Google Shape;11291;p95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2" name="Google Shape;11292;p95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293" name="Google Shape;11293;p95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1294" name="Google Shape;11294;p95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5" name="Google Shape;11295;p95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296" name="Google Shape;11296;p95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95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95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99" name="Google Shape;11299;p95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11300" name="Google Shape;11300;p9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1" name="Google Shape;11301;p9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2" name="Google Shape;11302;p9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3" name="Google Shape;11303;p9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4" name="Google Shape;11304;p9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5" name="Google Shape;11305;p9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6" name="Google Shape;11306;p9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7" name="Google Shape;11307;p9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8" name="Google Shape;11308;p9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9" name="Google Shape;11309;p9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0" name="Google Shape;11310;p9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1" name="Google Shape;11311;p9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2" name="Google Shape;11312;p9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3" name="Google Shape;11313;p9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4" name="Google Shape;11314;p9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5" name="Google Shape;11315;p9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6" name="Google Shape;11316;p9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7" name="Google Shape;11317;p9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8" name="Google Shape;11318;p9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9" name="Google Shape;11319;p9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320" name="Google Shape;11320;p95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321" name="Google Shape;11321;p95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11322" name="Google Shape;11322;p9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3" name="Google Shape;11323;p9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4" name="Google Shape;11324;p9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5" name="Google Shape;11325;p9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6" name="Google Shape;11326;p95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7" name="Google Shape;11327;p9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8" name="Google Shape;11328;p9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9" name="Google Shape;11329;p9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0" name="Google Shape;11330;p9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1" name="Google Shape;11331;p95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2" name="Google Shape;11332;p9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3" name="Google Shape;11333;p9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4" name="Google Shape;11334;p9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5" name="Google Shape;11335;p9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6" name="Google Shape;11336;p95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7" name="Google Shape;11337;p9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8" name="Google Shape;11338;p9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9" name="Google Shape;11339;p9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0" name="Google Shape;11340;p9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1" name="Google Shape;11341;p95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42" name="Google Shape;11342;p95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11343" name="Google Shape;11343;p95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4" name="Google Shape;11344;p95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5" name="Google Shape;11345;p95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6" name="Google Shape;11346;p95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7" name="Google Shape;11347;p95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8" name="Google Shape;11348;p95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9" name="Google Shape;11349;p95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0" name="Google Shape;11350;p95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1" name="Google Shape;11351;p95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2" name="Google Shape;11352;p95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3" name="Google Shape;11353;p95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4" name="Google Shape;11354;p95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5" name="Google Shape;11355;p95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6" name="Google Shape;11356;p95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7" name="Google Shape;11357;p95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8" name="Google Shape;11358;p95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9" name="Google Shape;11359;p95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0" name="Google Shape;11360;p95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1" name="Google Shape;11361;p95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2" name="Google Shape;11362;p95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63" name="Google Shape;11363;p95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11364" name="Google Shape;11364;p95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11365" name="Google Shape;11365;p95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6" name="Google Shape;11366;p95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7" name="Google Shape;11367;p95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8" name="Google Shape;11368;p95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369" name="Google Shape;11369;p95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0" name="Google Shape;11370;p95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371" name="Google Shape;11371;p95"/>
          <p:cNvSpPr/>
          <p:nvPr/>
        </p:nvSpPr>
        <p:spPr>
          <a:xfrm flipH="1">
            <a:off x="599629" y="421939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2" name="Google Shape;11372;p95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3" name="Google Shape;11373;p9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374" name="Google Shape;11374;p95"/>
          <p:cNvSpPr/>
          <p:nvPr/>
        </p:nvSpPr>
        <p:spPr>
          <a:xfrm>
            <a:off x="500575" y="4738851"/>
            <a:ext cx="300300" cy="1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_1">
    <p:spTree>
      <p:nvGrpSpPr>
        <p:cNvPr id="11375" name="Shape 1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76" name="Google Shape;11376;p96"/>
          <p:cNvGrpSpPr/>
          <p:nvPr/>
        </p:nvGrpSpPr>
        <p:grpSpPr>
          <a:xfrm rot="10800000">
            <a:off x="-649628" y="-10803"/>
            <a:ext cx="10434721" cy="5486443"/>
            <a:chOff x="-642484" y="-343175"/>
            <a:chExt cx="10434721" cy="5486443"/>
          </a:xfrm>
        </p:grpSpPr>
        <p:sp>
          <p:nvSpPr>
            <p:cNvPr id="11377" name="Google Shape;11377;p96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378" name="Google Shape;11378;p96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11379" name="Google Shape;11379;p96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0" name="Google Shape;11380;p96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1" name="Google Shape;11381;p96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2" name="Google Shape;11382;p96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3" name="Google Shape;11383;p96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4" name="Google Shape;11384;p96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385" name="Google Shape;11385;p96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96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387" name="Google Shape;11387;p96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11388" name="Google Shape;11388;p96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9" name="Google Shape;11389;p96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0" name="Google Shape;11390;p96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1" name="Google Shape;11391;p96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2" name="Google Shape;11392;p96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3" name="Google Shape;11393;p96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394" name="Google Shape;11394;p96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96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396" name="Google Shape;11396;p96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11397" name="Google Shape;11397;p96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8" name="Google Shape;11398;p96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9" name="Google Shape;11399;p96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0" name="Google Shape;11400;p96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401" name="Google Shape;11401;p96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02" name="Google Shape;11402;p96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11403" name="Google Shape;11403;p9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4" name="Google Shape;11404;p9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5" name="Google Shape;11405;p9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6" name="Google Shape;11406;p9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7" name="Google Shape;11407;p9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8" name="Google Shape;11408;p9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9" name="Google Shape;11409;p9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0" name="Google Shape;11410;p9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1" name="Google Shape;11411;p9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2" name="Google Shape;11412;p9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3" name="Google Shape;11413;p9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4" name="Google Shape;11414;p9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5" name="Google Shape;11415;p9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6" name="Google Shape;11416;p9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7" name="Google Shape;11417;p9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8" name="Google Shape;11418;p9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9" name="Google Shape;11419;p9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0" name="Google Shape;11420;p9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1" name="Google Shape;11421;p9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2" name="Google Shape;11422;p9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423" name="Google Shape;11423;p96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96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96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96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27" name="Google Shape;11427;p96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11428" name="Google Shape;11428;p96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9" name="Google Shape;11429;p96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0" name="Google Shape;11430;p96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1" name="Google Shape;11431;p96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432" name="Google Shape;11432;p96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33" name="Google Shape;11433;p96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11434" name="Google Shape;11434;p96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1435" name="Google Shape;11435;p96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6" name="Google Shape;11436;p96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7" name="Google Shape;11437;p96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8" name="Google Shape;11438;p96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9" name="Google Shape;11439;p9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0" name="Google Shape;11440;p9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1" name="Google Shape;11441;p96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2" name="Google Shape;11442;p96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3" name="Google Shape;11443;p96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4" name="Google Shape;11444;p96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45" name="Google Shape;11445;p96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1446" name="Google Shape;11446;p9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7" name="Google Shape;11447;p9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448" name="Google Shape;11448;p96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11449" name="Google Shape;11449;p96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1450" name="Google Shape;11450;p96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1" name="Google Shape;11451;p96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2" name="Google Shape;11452;p96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3" name="Google Shape;11453;p96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4" name="Google Shape;11454;p9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5" name="Google Shape;11455;p9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6" name="Google Shape;11456;p96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7" name="Google Shape;11457;p96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8" name="Google Shape;11458;p96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9" name="Google Shape;11459;p96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60" name="Google Shape;11460;p96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1461" name="Google Shape;11461;p96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2" name="Google Shape;11462;p96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463" name="Google Shape;11463;p96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96"/>
            <p:cNvSpPr/>
            <p:nvPr/>
          </p:nvSpPr>
          <p:spPr>
            <a:xfrm>
              <a:off x="-39345" y="-58357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96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66" name="Google Shape;11466;p96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11467" name="Google Shape;11467;p9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8" name="Google Shape;11468;p9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9" name="Google Shape;11469;p9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0" name="Google Shape;11470;p9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1" name="Google Shape;11471;p9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2" name="Google Shape;11472;p9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3" name="Google Shape;11473;p9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4" name="Google Shape;11474;p9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5" name="Google Shape;11475;p9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6" name="Google Shape;11476;p9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7" name="Google Shape;11477;p9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8" name="Google Shape;11478;p9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9" name="Google Shape;11479;p9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0" name="Google Shape;11480;p9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1" name="Google Shape;11481;p9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2" name="Google Shape;11482;p9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3" name="Google Shape;11483;p9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4" name="Google Shape;11484;p9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5" name="Google Shape;11485;p9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6" name="Google Shape;11486;p9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487" name="Google Shape;11487;p96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88" name="Google Shape;11488;p96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11489" name="Google Shape;11489;p9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0" name="Google Shape;11490;p9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1" name="Google Shape;11491;p9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2" name="Google Shape;11492;p9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3" name="Google Shape;11493;p96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4" name="Google Shape;11494;p9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5" name="Google Shape;11495;p9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6" name="Google Shape;11496;p9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7" name="Google Shape;11497;p9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8" name="Google Shape;11498;p96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9" name="Google Shape;11499;p9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0" name="Google Shape;11500;p9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1" name="Google Shape;11501;p9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2" name="Google Shape;11502;p9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3" name="Google Shape;11503;p96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4" name="Google Shape;11504;p9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5" name="Google Shape;11505;p9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6" name="Google Shape;11506;p9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7" name="Google Shape;11507;p9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8" name="Google Shape;11508;p96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509" name="Google Shape;11509;p96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11510" name="Google Shape;11510;p96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1" name="Google Shape;11511;p96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2" name="Google Shape;11512;p96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3" name="Google Shape;11513;p96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4" name="Google Shape;11514;p96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5" name="Google Shape;11515;p96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6" name="Google Shape;11516;p96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7" name="Google Shape;11517;p96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8" name="Google Shape;11518;p96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9" name="Google Shape;11519;p96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0" name="Google Shape;11520;p96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1" name="Google Shape;11521;p96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2" name="Google Shape;11522;p96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3" name="Google Shape;11523;p96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4" name="Google Shape;11524;p96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5" name="Google Shape;11525;p96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6" name="Google Shape;11526;p96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7" name="Google Shape;11527;p96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8" name="Google Shape;11528;p96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9" name="Google Shape;11529;p96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530" name="Google Shape;11530;p96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11531" name="Google Shape;11531;p96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11532" name="Google Shape;11532;p96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3" name="Google Shape;11533;p96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4" name="Google Shape;11534;p96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5" name="Google Shape;11535;p96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536" name="Google Shape;11536;p96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7" name="Google Shape;11537;p96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538" name="Google Shape;11538;p96"/>
          <p:cNvSpPr/>
          <p:nvPr/>
        </p:nvSpPr>
        <p:spPr>
          <a:xfrm rot="10800000">
            <a:off x="595609" y="424865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9" name="Google Shape;11539;p96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0" name="Google Shape;11540;p9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11541" name="Shape 1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42" name="Google Shape;11542;p97"/>
          <p:cNvGrpSpPr/>
          <p:nvPr/>
        </p:nvGrpSpPr>
        <p:grpSpPr>
          <a:xfrm flipH="1" rot="10800000">
            <a:off x="-643800" y="10771"/>
            <a:ext cx="10434721" cy="5486443"/>
            <a:chOff x="-642484" y="-343175"/>
            <a:chExt cx="10434721" cy="5486443"/>
          </a:xfrm>
        </p:grpSpPr>
        <p:sp>
          <p:nvSpPr>
            <p:cNvPr id="11543" name="Google Shape;11543;p97"/>
            <p:cNvSpPr/>
            <p:nvPr/>
          </p:nvSpPr>
          <p:spPr>
            <a:xfrm>
              <a:off x="8547000" y="3517650"/>
              <a:ext cx="574223" cy="6334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44" name="Google Shape;11544;p97"/>
            <p:cNvGrpSpPr/>
            <p:nvPr/>
          </p:nvGrpSpPr>
          <p:grpSpPr>
            <a:xfrm>
              <a:off x="8063289" y="3044356"/>
              <a:ext cx="1098285" cy="1098218"/>
              <a:chOff x="2058513" y="5280413"/>
              <a:chExt cx="815175" cy="815125"/>
            </a:xfrm>
          </p:grpSpPr>
          <p:sp>
            <p:nvSpPr>
              <p:cNvPr id="11545" name="Google Shape;11545;p97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6" name="Google Shape;11546;p97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7" name="Google Shape;11547;p97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8" name="Google Shape;11548;p97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9" name="Google Shape;11549;p97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0" name="Google Shape;11550;p97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551" name="Google Shape;11551;p97"/>
            <p:cNvSpPr/>
            <p:nvPr/>
          </p:nvSpPr>
          <p:spPr>
            <a:xfrm>
              <a:off x="8547000" y="2093383"/>
              <a:ext cx="574223" cy="1420749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97"/>
            <p:cNvSpPr/>
            <p:nvPr/>
          </p:nvSpPr>
          <p:spPr>
            <a:xfrm>
              <a:off x="5763575" y="-34317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53" name="Google Shape;11553;p97"/>
            <p:cNvGrpSpPr/>
            <p:nvPr/>
          </p:nvGrpSpPr>
          <p:grpSpPr>
            <a:xfrm>
              <a:off x="5878596" y="-53013"/>
              <a:ext cx="1047744" cy="1047680"/>
              <a:chOff x="2058513" y="5280413"/>
              <a:chExt cx="815175" cy="815125"/>
            </a:xfrm>
          </p:grpSpPr>
          <p:sp>
            <p:nvSpPr>
              <p:cNvPr id="11554" name="Google Shape;11554;p97"/>
              <p:cNvSpPr/>
              <p:nvPr/>
            </p:nvSpPr>
            <p:spPr>
              <a:xfrm>
                <a:off x="2058513" y="5280413"/>
                <a:ext cx="815175" cy="815125"/>
              </a:xfrm>
              <a:custGeom>
                <a:rect b="b" l="l" r="r" t="t"/>
                <a:pathLst>
                  <a:path extrusionOk="0" h="32605" w="32607">
                    <a:moveTo>
                      <a:pt x="16304" y="1011"/>
                    </a:moveTo>
                    <a:cubicBezTo>
                      <a:pt x="24734" y="1011"/>
                      <a:pt x="31593" y="7870"/>
                      <a:pt x="31593" y="16301"/>
                    </a:cubicBezTo>
                    <a:cubicBezTo>
                      <a:pt x="31593" y="24731"/>
                      <a:pt x="24734" y="31591"/>
                      <a:pt x="16304" y="31591"/>
                    </a:cubicBezTo>
                    <a:cubicBezTo>
                      <a:pt x="7873" y="31591"/>
                      <a:pt x="1014" y="24732"/>
                      <a:pt x="1014" y="16303"/>
                    </a:cubicBezTo>
                    <a:cubicBezTo>
                      <a:pt x="1014" y="7872"/>
                      <a:pt x="7873" y="1011"/>
                      <a:pt x="16304" y="1011"/>
                    </a:cubicBezTo>
                    <a:close/>
                    <a:moveTo>
                      <a:pt x="16304" y="0"/>
                    </a:moveTo>
                    <a:cubicBezTo>
                      <a:pt x="7315" y="0"/>
                      <a:pt x="1" y="7312"/>
                      <a:pt x="1" y="16303"/>
                    </a:cubicBezTo>
                    <a:cubicBezTo>
                      <a:pt x="1" y="25292"/>
                      <a:pt x="7315" y="32605"/>
                      <a:pt x="16304" y="32605"/>
                    </a:cubicBezTo>
                    <a:cubicBezTo>
                      <a:pt x="25293" y="32605"/>
                      <a:pt x="32607" y="25292"/>
                      <a:pt x="32607" y="16303"/>
                    </a:cubicBezTo>
                    <a:cubicBezTo>
                      <a:pt x="32607" y="7313"/>
                      <a:pt x="25293" y="0"/>
                      <a:pt x="16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5" name="Google Shape;11555;p97"/>
              <p:cNvSpPr/>
              <p:nvPr/>
            </p:nvSpPr>
            <p:spPr>
              <a:xfrm>
                <a:off x="2120863" y="5342688"/>
                <a:ext cx="690500" cy="690500"/>
              </a:xfrm>
              <a:custGeom>
                <a:rect b="b" l="l" r="r" t="t"/>
                <a:pathLst>
                  <a:path extrusionOk="0" h="27620" w="27620">
                    <a:moveTo>
                      <a:pt x="13810" y="1015"/>
                    </a:moveTo>
                    <a:cubicBezTo>
                      <a:pt x="20866" y="1015"/>
                      <a:pt x="26606" y="6756"/>
                      <a:pt x="26606" y="13812"/>
                    </a:cubicBezTo>
                    <a:cubicBezTo>
                      <a:pt x="26606" y="20868"/>
                      <a:pt x="20867" y="26608"/>
                      <a:pt x="13810" y="26608"/>
                    </a:cubicBezTo>
                    <a:cubicBezTo>
                      <a:pt x="6754" y="26608"/>
                      <a:pt x="1012" y="20868"/>
                      <a:pt x="1012" y="13812"/>
                    </a:cubicBezTo>
                    <a:cubicBezTo>
                      <a:pt x="1012" y="6756"/>
                      <a:pt x="6754" y="1015"/>
                      <a:pt x="13810" y="1015"/>
                    </a:cubicBezTo>
                    <a:close/>
                    <a:moveTo>
                      <a:pt x="13810" y="0"/>
                    </a:moveTo>
                    <a:cubicBezTo>
                      <a:pt x="6194" y="0"/>
                      <a:pt x="0" y="6196"/>
                      <a:pt x="0" y="13810"/>
                    </a:cubicBezTo>
                    <a:cubicBezTo>
                      <a:pt x="0" y="21424"/>
                      <a:pt x="6194" y="27619"/>
                      <a:pt x="13810" y="27619"/>
                    </a:cubicBezTo>
                    <a:cubicBezTo>
                      <a:pt x="21424" y="27619"/>
                      <a:pt x="27619" y="21426"/>
                      <a:pt x="27619" y="13810"/>
                    </a:cubicBezTo>
                    <a:cubicBezTo>
                      <a:pt x="27619" y="6196"/>
                      <a:pt x="21425" y="0"/>
                      <a:pt x="13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6" name="Google Shape;11556;p97"/>
              <p:cNvSpPr/>
              <p:nvPr/>
            </p:nvSpPr>
            <p:spPr>
              <a:xfrm>
                <a:off x="2183138" y="5405013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0" y="1014"/>
                      <a:pt x="21623" y="5636"/>
                      <a:pt x="21623" y="11319"/>
                    </a:cubicBezTo>
                    <a:cubicBezTo>
                      <a:pt x="21623" y="17000"/>
                      <a:pt x="17001" y="21622"/>
                      <a:pt x="11319" y="21622"/>
                    </a:cubicBezTo>
                    <a:cubicBezTo>
                      <a:pt x="5637" y="21622"/>
                      <a:pt x="1015" y="17000"/>
                      <a:pt x="1014" y="11319"/>
                    </a:cubicBezTo>
                    <a:cubicBezTo>
                      <a:pt x="1014" y="5636"/>
                      <a:pt x="5638" y="1014"/>
                      <a:pt x="11319" y="1014"/>
                    </a:cubicBezTo>
                    <a:close/>
                    <a:moveTo>
                      <a:pt x="11319" y="0"/>
                    </a:moveTo>
                    <a:cubicBezTo>
                      <a:pt x="5077" y="0"/>
                      <a:pt x="0" y="5077"/>
                      <a:pt x="0" y="11319"/>
                    </a:cubicBezTo>
                    <a:cubicBezTo>
                      <a:pt x="0" y="17559"/>
                      <a:pt x="5077" y="22636"/>
                      <a:pt x="11319" y="22636"/>
                    </a:cubicBezTo>
                    <a:cubicBezTo>
                      <a:pt x="17559" y="22636"/>
                      <a:pt x="22636" y="17559"/>
                      <a:pt x="22636" y="11319"/>
                    </a:cubicBezTo>
                    <a:cubicBezTo>
                      <a:pt x="22636" y="5077"/>
                      <a:pt x="17559" y="0"/>
                      <a:pt x="1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7" name="Google Shape;11557;p97"/>
              <p:cNvSpPr/>
              <p:nvPr/>
            </p:nvSpPr>
            <p:spPr>
              <a:xfrm>
                <a:off x="2245463" y="5467338"/>
                <a:ext cx="441300" cy="441275"/>
              </a:xfrm>
              <a:custGeom>
                <a:rect b="b" l="l" r="r" t="t"/>
                <a:pathLst>
                  <a:path extrusionOk="0" h="17651" w="17652">
                    <a:moveTo>
                      <a:pt x="8826" y="1012"/>
                    </a:moveTo>
                    <a:cubicBezTo>
                      <a:pt x="13133" y="1012"/>
                      <a:pt x="16638" y="4516"/>
                      <a:pt x="16638" y="8824"/>
                    </a:cubicBezTo>
                    <a:cubicBezTo>
                      <a:pt x="16638" y="13131"/>
                      <a:pt x="13133" y="16637"/>
                      <a:pt x="8826" y="16637"/>
                    </a:cubicBezTo>
                    <a:cubicBezTo>
                      <a:pt x="4518" y="16637"/>
                      <a:pt x="1014" y="13132"/>
                      <a:pt x="1014" y="8824"/>
                    </a:cubicBezTo>
                    <a:cubicBezTo>
                      <a:pt x="1014" y="4516"/>
                      <a:pt x="4518" y="1012"/>
                      <a:pt x="8826" y="1012"/>
                    </a:cubicBezTo>
                    <a:close/>
                    <a:moveTo>
                      <a:pt x="8826" y="1"/>
                    </a:moveTo>
                    <a:cubicBezTo>
                      <a:pt x="3959" y="1"/>
                      <a:pt x="1" y="3959"/>
                      <a:pt x="1" y="8826"/>
                    </a:cubicBezTo>
                    <a:cubicBezTo>
                      <a:pt x="1" y="13692"/>
                      <a:pt x="3959" y="17650"/>
                      <a:pt x="8826" y="17650"/>
                    </a:cubicBezTo>
                    <a:cubicBezTo>
                      <a:pt x="13691" y="17650"/>
                      <a:pt x="17651" y="13692"/>
                      <a:pt x="17651" y="8826"/>
                    </a:cubicBezTo>
                    <a:cubicBezTo>
                      <a:pt x="17651" y="3959"/>
                      <a:pt x="13691" y="1"/>
                      <a:pt x="8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8" name="Google Shape;11558;p97"/>
              <p:cNvSpPr/>
              <p:nvPr/>
            </p:nvSpPr>
            <p:spPr>
              <a:xfrm>
                <a:off x="2307763" y="5529613"/>
                <a:ext cx="316675" cy="316700"/>
              </a:xfrm>
              <a:custGeom>
                <a:rect b="b" l="l" r="r" t="t"/>
                <a:pathLst>
                  <a:path extrusionOk="0" h="12668" w="12667">
                    <a:moveTo>
                      <a:pt x="6334" y="1015"/>
                    </a:moveTo>
                    <a:cubicBezTo>
                      <a:pt x="9267" y="1015"/>
                      <a:pt x="11652" y="3401"/>
                      <a:pt x="11652" y="6335"/>
                    </a:cubicBezTo>
                    <a:cubicBezTo>
                      <a:pt x="11652" y="9268"/>
                      <a:pt x="9267" y="11654"/>
                      <a:pt x="6334" y="11654"/>
                    </a:cubicBezTo>
                    <a:cubicBezTo>
                      <a:pt x="3401" y="11654"/>
                      <a:pt x="1014" y="9268"/>
                      <a:pt x="1014" y="6335"/>
                    </a:cubicBezTo>
                    <a:cubicBezTo>
                      <a:pt x="1014" y="3401"/>
                      <a:pt x="3401" y="1015"/>
                      <a:pt x="6334" y="1015"/>
                    </a:cubicBezTo>
                    <a:close/>
                    <a:moveTo>
                      <a:pt x="6334" y="1"/>
                    </a:moveTo>
                    <a:cubicBezTo>
                      <a:pt x="2842" y="1"/>
                      <a:pt x="1" y="2842"/>
                      <a:pt x="1" y="6335"/>
                    </a:cubicBezTo>
                    <a:cubicBezTo>
                      <a:pt x="1" y="9827"/>
                      <a:pt x="2841" y="12668"/>
                      <a:pt x="6334" y="12668"/>
                    </a:cubicBezTo>
                    <a:cubicBezTo>
                      <a:pt x="9827" y="12668"/>
                      <a:pt x="12667" y="9827"/>
                      <a:pt x="12667" y="6335"/>
                    </a:cubicBezTo>
                    <a:cubicBezTo>
                      <a:pt x="12667" y="2842"/>
                      <a:pt x="9825" y="1"/>
                      <a:pt x="6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9" name="Google Shape;11559;p97"/>
              <p:cNvSpPr/>
              <p:nvPr/>
            </p:nvSpPr>
            <p:spPr>
              <a:xfrm>
                <a:off x="2370063" y="5591963"/>
                <a:ext cx="192050" cy="192025"/>
              </a:xfrm>
              <a:custGeom>
                <a:rect b="b" l="l" r="r" t="t"/>
                <a:pathLst>
                  <a:path extrusionOk="0" h="7681" w="7682">
                    <a:moveTo>
                      <a:pt x="3842" y="1011"/>
                    </a:moveTo>
                    <a:cubicBezTo>
                      <a:pt x="5401" y="1011"/>
                      <a:pt x="6669" y="2281"/>
                      <a:pt x="6669" y="3839"/>
                    </a:cubicBezTo>
                    <a:cubicBezTo>
                      <a:pt x="6669" y="5399"/>
                      <a:pt x="5400" y="6666"/>
                      <a:pt x="3842" y="6666"/>
                    </a:cubicBezTo>
                    <a:cubicBezTo>
                      <a:pt x="2284" y="6666"/>
                      <a:pt x="1014" y="5399"/>
                      <a:pt x="1014" y="3839"/>
                    </a:cubicBezTo>
                    <a:cubicBezTo>
                      <a:pt x="1014" y="2280"/>
                      <a:pt x="2282" y="1011"/>
                      <a:pt x="3842" y="1011"/>
                    </a:cubicBezTo>
                    <a:close/>
                    <a:moveTo>
                      <a:pt x="3842" y="0"/>
                    </a:moveTo>
                    <a:cubicBezTo>
                      <a:pt x="1723" y="0"/>
                      <a:pt x="1" y="1723"/>
                      <a:pt x="1" y="3841"/>
                    </a:cubicBezTo>
                    <a:cubicBezTo>
                      <a:pt x="1" y="5958"/>
                      <a:pt x="1723" y="7681"/>
                      <a:pt x="3842" y="7681"/>
                    </a:cubicBezTo>
                    <a:cubicBezTo>
                      <a:pt x="5960" y="7681"/>
                      <a:pt x="7682" y="5958"/>
                      <a:pt x="7682" y="3841"/>
                    </a:cubicBezTo>
                    <a:cubicBezTo>
                      <a:pt x="7682" y="1723"/>
                      <a:pt x="5960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560" name="Google Shape;11560;p97"/>
            <p:cNvSpPr/>
            <p:nvPr/>
          </p:nvSpPr>
          <p:spPr>
            <a:xfrm>
              <a:off x="-642484" y="2594999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97"/>
            <p:cNvSpPr/>
            <p:nvPr/>
          </p:nvSpPr>
          <p:spPr>
            <a:xfrm>
              <a:off x="-11694" y="32332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62" name="Google Shape;11562;p97"/>
            <p:cNvGrpSpPr/>
            <p:nvPr/>
          </p:nvGrpSpPr>
          <p:grpSpPr>
            <a:xfrm>
              <a:off x="5695" y="3879258"/>
              <a:ext cx="603550" cy="1224500"/>
              <a:chOff x="3318525" y="1943475"/>
              <a:chExt cx="603550" cy="1224500"/>
            </a:xfrm>
          </p:grpSpPr>
          <p:sp>
            <p:nvSpPr>
              <p:cNvPr id="11563" name="Google Shape;11563;p97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4" name="Google Shape;11564;p97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5" name="Google Shape;11565;p97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6" name="Google Shape;11566;p97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567" name="Google Shape;11567;p97"/>
            <p:cNvSpPr/>
            <p:nvPr/>
          </p:nvSpPr>
          <p:spPr>
            <a:xfrm>
              <a:off x="931025" y="4704048"/>
              <a:ext cx="1267044" cy="409133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68" name="Google Shape;11568;p97"/>
            <p:cNvGrpSpPr/>
            <p:nvPr/>
          </p:nvGrpSpPr>
          <p:grpSpPr>
            <a:xfrm>
              <a:off x="1663213" y="4802569"/>
              <a:ext cx="438925" cy="340700"/>
              <a:chOff x="776800" y="137225"/>
              <a:chExt cx="438925" cy="340700"/>
            </a:xfrm>
          </p:grpSpPr>
          <p:sp>
            <p:nvSpPr>
              <p:cNvPr id="11569" name="Google Shape;11569;p9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0" name="Google Shape;11570;p9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1" name="Google Shape;11571;p9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2" name="Google Shape;11572;p9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3" name="Google Shape;11573;p9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4" name="Google Shape;11574;p9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5" name="Google Shape;11575;p9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6" name="Google Shape;11576;p9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7" name="Google Shape;11577;p9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8" name="Google Shape;11578;p9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9" name="Google Shape;11579;p9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0" name="Google Shape;11580;p9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1" name="Google Shape;11581;p9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2" name="Google Shape;11582;p9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3" name="Google Shape;11583;p9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4" name="Google Shape;11584;p9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5" name="Google Shape;11585;p9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6" name="Google Shape;11586;p9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7" name="Google Shape;11587;p9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8" name="Google Shape;11588;p9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589" name="Google Shape;11589;p97"/>
            <p:cNvSpPr/>
            <p:nvPr/>
          </p:nvSpPr>
          <p:spPr>
            <a:xfrm>
              <a:off x="310104" y="4181789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97"/>
            <p:cNvSpPr/>
            <p:nvPr/>
          </p:nvSpPr>
          <p:spPr>
            <a:xfrm>
              <a:off x="-41654" y="1799317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97"/>
            <p:cNvSpPr/>
            <p:nvPr/>
          </p:nvSpPr>
          <p:spPr>
            <a:xfrm rot="10800000">
              <a:off x="8550362" y="41437"/>
              <a:ext cx="1241875" cy="2525452"/>
            </a:xfrm>
            <a:custGeom>
              <a:rect b="b" l="l" r="r" t="t"/>
              <a:pathLst>
                <a:path extrusionOk="0" h="99349" w="49675">
                  <a:moveTo>
                    <a:pt x="24838" y="0"/>
                  </a:moveTo>
                  <a:cubicBezTo>
                    <a:pt x="11121" y="0"/>
                    <a:pt x="0" y="11121"/>
                    <a:pt x="0" y="24838"/>
                  </a:cubicBezTo>
                  <a:lnTo>
                    <a:pt x="0" y="65764"/>
                  </a:lnTo>
                  <a:lnTo>
                    <a:pt x="0" y="99348"/>
                  </a:lnTo>
                  <a:lnTo>
                    <a:pt x="49674" y="99348"/>
                  </a:lnTo>
                  <a:lnTo>
                    <a:pt x="49674" y="65764"/>
                  </a:lnTo>
                  <a:lnTo>
                    <a:pt x="49674" y="24838"/>
                  </a:lnTo>
                  <a:cubicBezTo>
                    <a:pt x="49674" y="11121"/>
                    <a:pt x="38555" y="0"/>
                    <a:pt x="24838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97"/>
            <p:cNvSpPr/>
            <p:nvPr/>
          </p:nvSpPr>
          <p:spPr>
            <a:xfrm rot="10800000">
              <a:off x="8540497" y="1307681"/>
              <a:ext cx="620950" cy="620925"/>
            </a:xfrm>
            <a:custGeom>
              <a:rect b="b" l="l" r="r" t="t"/>
              <a:pathLst>
                <a:path extrusionOk="0" h="24837" w="24838">
                  <a:moveTo>
                    <a:pt x="12423" y="1"/>
                  </a:moveTo>
                  <a:cubicBezTo>
                    <a:pt x="12422" y="1"/>
                    <a:pt x="12420" y="1"/>
                    <a:pt x="12419" y="1"/>
                  </a:cubicBezTo>
                  <a:cubicBezTo>
                    <a:pt x="5561" y="1"/>
                    <a:pt x="1" y="5560"/>
                    <a:pt x="1" y="12418"/>
                  </a:cubicBezTo>
                  <a:cubicBezTo>
                    <a:pt x="1" y="19276"/>
                    <a:pt x="5561" y="24836"/>
                    <a:pt x="12419" y="24836"/>
                  </a:cubicBezTo>
                  <a:cubicBezTo>
                    <a:pt x="19277" y="24836"/>
                    <a:pt x="24837" y="19276"/>
                    <a:pt x="24837" y="12418"/>
                  </a:cubicBezTo>
                  <a:cubicBezTo>
                    <a:pt x="24837" y="5560"/>
                    <a:pt x="19279" y="1"/>
                    <a:pt x="1242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93" name="Google Shape;11593;p97"/>
            <p:cNvGrpSpPr/>
            <p:nvPr/>
          </p:nvGrpSpPr>
          <p:grpSpPr>
            <a:xfrm rot="10800000">
              <a:off x="8540508" y="58129"/>
              <a:ext cx="603550" cy="1224500"/>
              <a:chOff x="3318525" y="1943475"/>
              <a:chExt cx="603550" cy="1224500"/>
            </a:xfrm>
          </p:grpSpPr>
          <p:sp>
            <p:nvSpPr>
              <p:cNvPr id="11594" name="Google Shape;11594;p97"/>
              <p:cNvSpPr/>
              <p:nvPr/>
            </p:nvSpPr>
            <p:spPr>
              <a:xfrm>
                <a:off x="3318525" y="1943475"/>
                <a:ext cx="603550" cy="1224500"/>
              </a:xfrm>
              <a:custGeom>
                <a:rect b="b" l="l" r="r" t="t"/>
                <a:pathLst>
                  <a:path extrusionOk="0" h="48980" w="24142">
                    <a:moveTo>
                      <a:pt x="24141" y="1"/>
                    </a:moveTo>
                    <a:cubicBezTo>
                      <a:pt x="10830" y="1"/>
                      <a:pt x="1" y="10831"/>
                      <a:pt x="1" y="24142"/>
                    </a:cubicBezTo>
                    <a:lnTo>
                      <a:pt x="1" y="48979"/>
                    </a:lnTo>
                    <a:lnTo>
                      <a:pt x="1013" y="48979"/>
                    </a:lnTo>
                    <a:lnTo>
                      <a:pt x="1013" y="24142"/>
                    </a:lnTo>
                    <a:cubicBezTo>
                      <a:pt x="1013" y="11389"/>
                      <a:pt x="11389" y="1014"/>
                      <a:pt x="24141" y="1014"/>
                    </a:cubicBezTo>
                    <a:lnTo>
                      <a:pt x="241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5" name="Google Shape;11595;p97"/>
              <p:cNvSpPr/>
              <p:nvPr/>
            </p:nvSpPr>
            <p:spPr>
              <a:xfrm>
                <a:off x="3380825" y="2005800"/>
                <a:ext cx="541250" cy="1162175"/>
              </a:xfrm>
              <a:custGeom>
                <a:rect b="b" l="l" r="r" t="t"/>
                <a:pathLst>
                  <a:path extrusionOk="0" h="46487" w="21650">
                    <a:moveTo>
                      <a:pt x="21649" y="0"/>
                    </a:moveTo>
                    <a:cubicBezTo>
                      <a:pt x="9712" y="0"/>
                      <a:pt x="1" y="9713"/>
                      <a:pt x="1" y="21649"/>
                    </a:cubicBezTo>
                    <a:lnTo>
                      <a:pt x="1" y="46486"/>
                    </a:lnTo>
                    <a:lnTo>
                      <a:pt x="1014" y="46486"/>
                    </a:lnTo>
                    <a:lnTo>
                      <a:pt x="1014" y="21649"/>
                    </a:lnTo>
                    <a:cubicBezTo>
                      <a:pt x="1014" y="10270"/>
                      <a:pt x="10270" y="1012"/>
                      <a:pt x="21649" y="1012"/>
                    </a:cubicBezTo>
                    <a:lnTo>
                      <a:pt x="216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6" name="Google Shape;11596;p97"/>
              <p:cNvSpPr/>
              <p:nvPr/>
            </p:nvSpPr>
            <p:spPr>
              <a:xfrm>
                <a:off x="3443150" y="2068100"/>
                <a:ext cx="478925" cy="1099875"/>
              </a:xfrm>
              <a:custGeom>
                <a:rect b="b" l="l" r="r" t="t"/>
                <a:pathLst>
                  <a:path extrusionOk="0" h="43995" w="19157">
                    <a:moveTo>
                      <a:pt x="19156" y="0"/>
                    </a:moveTo>
                    <a:cubicBezTo>
                      <a:pt x="8593" y="0"/>
                      <a:pt x="0" y="8594"/>
                      <a:pt x="0" y="19157"/>
                    </a:cubicBezTo>
                    <a:lnTo>
                      <a:pt x="0" y="43994"/>
                    </a:lnTo>
                    <a:lnTo>
                      <a:pt x="1012" y="43994"/>
                    </a:lnTo>
                    <a:lnTo>
                      <a:pt x="1012" y="19157"/>
                    </a:lnTo>
                    <a:cubicBezTo>
                      <a:pt x="1012" y="9153"/>
                      <a:pt x="9151" y="1014"/>
                      <a:pt x="19156" y="1014"/>
                    </a:cubicBezTo>
                    <a:lnTo>
                      <a:pt x="19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7" name="Google Shape;11597;p97"/>
              <p:cNvSpPr/>
              <p:nvPr/>
            </p:nvSpPr>
            <p:spPr>
              <a:xfrm>
                <a:off x="3505475" y="2130425"/>
                <a:ext cx="416600" cy="1037550"/>
              </a:xfrm>
              <a:custGeom>
                <a:rect b="b" l="l" r="r" t="t"/>
                <a:pathLst>
                  <a:path extrusionOk="0" h="41502" w="16664">
                    <a:moveTo>
                      <a:pt x="16663" y="1"/>
                    </a:moveTo>
                    <a:cubicBezTo>
                      <a:pt x="7475" y="1"/>
                      <a:pt x="0" y="7476"/>
                      <a:pt x="0" y="16664"/>
                    </a:cubicBezTo>
                    <a:lnTo>
                      <a:pt x="0" y="41501"/>
                    </a:lnTo>
                    <a:lnTo>
                      <a:pt x="1013" y="41501"/>
                    </a:lnTo>
                    <a:lnTo>
                      <a:pt x="1013" y="16664"/>
                    </a:lnTo>
                    <a:cubicBezTo>
                      <a:pt x="1013" y="8034"/>
                      <a:pt x="8033" y="1014"/>
                      <a:pt x="16663" y="1014"/>
                    </a:cubicBezTo>
                    <a:lnTo>
                      <a:pt x="16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598" name="Google Shape;11598;p97"/>
            <p:cNvSpPr/>
            <p:nvPr/>
          </p:nvSpPr>
          <p:spPr>
            <a:xfrm rot="10800000">
              <a:off x="8218724" y="48724"/>
              <a:ext cx="620925" cy="931375"/>
            </a:xfrm>
            <a:custGeom>
              <a:rect b="b" l="l" r="r" t="t"/>
              <a:pathLst>
                <a:path extrusionOk="0" h="37255" w="24837">
                  <a:moveTo>
                    <a:pt x="12418" y="1"/>
                  </a:moveTo>
                  <a:cubicBezTo>
                    <a:pt x="5561" y="1"/>
                    <a:pt x="0" y="5560"/>
                    <a:pt x="0" y="12418"/>
                  </a:cubicBezTo>
                  <a:lnTo>
                    <a:pt x="0" y="24836"/>
                  </a:lnTo>
                  <a:lnTo>
                    <a:pt x="0" y="37254"/>
                  </a:lnTo>
                  <a:lnTo>
                    <a:pt x="24837" y="37254"/>
                  </a:lnTo>
                  <a:lnTo>
                    <a:pt x="24837" y="24836"/>
                  </a:lnTo>
                  <a:lnTo>
                    <a:pt x="24837" y="12418"/>
                  </a:lnTo>
                  <a:cubicBezTo>
                    <a:pt x="24837" y="5560"/>
                    <a:pt x="19276" y="1"/>
                    <a:pt x="124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99" name="Google Shape;11599;p97"/>
            <p:cNvGrpSpPr/>
            <p:nvPr/>
          </p:nvGrpSpPr>
          <p:grpSpPr>
            <a:xfrm>
              <a:off x="387080" y="1366192"/>
              <a:ext cx="144300" cy="536550"/>
              <a:chOff x="387080" y="1366192"/>
              <a:chExt cx="144300" cy="536550"/>
            </a:xfrm>
          </p:grpSpPr>
          <p:grpSp>
            <p:nvGrpSpPr>
              <p:cNvPr id="11600" name="Google Shape;11600;p97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1601" name="Google Shape;11601;p9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2" name="Google Shape;11602;p9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3" name="Google Shape;11603;p9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4" name="Google Shape;11604;p9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5" name="Google Shape;11605;p9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6" name="Google Shape;11606;p9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7" name="Google Shape;11607;p9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8" name="Google Shape;11608;p9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9" name="Google Shape;11609;p9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0" name="Google Shape;11610;p9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11" name="Google Shape;11611;p97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1612" name="Google Shape;11612;p9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3" name="Google Shape;11613;p9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614" name="Google Shape;11614;p97"/>
            <p:cNvGrpSpPr/>
            <p:nvPr/>
          </p:nvGrpSpPr>
          <p:grpSpPr>
            <a:xfrm rot="5400000">
              <a:off x="7746872" y="-34526"/>
              <a:ext cx="144300" cy="536550"/>
              <a:chOff x="387080" y="1366192"/>
              <a:chExt cx="144300" cy="536550"/>
            </a:xfrm>
          </p:grpSpPr>
          <p:grpSp>
            <p:nvGrpSpPr>
              <p:cNvPr id="11615" name="Google Shape;11615;p97"/>
              <p:cNvGrpSpPr/>
              <p:nvPr/>
            </p:nvGrpSpPr>
            <p:grpSpPr>
              <a:xfrm>
                <a:off x="387080" y="1366192"/>
                <a:ext cx="144300" cy="438475"/>
                <a:chOff x="5527150" y="7031775"/>
                <a:chExt cx="144300" cy="438475"/>
              </a:xfrm>
            </p:grpSpPr>
            <p:sp>
              <p:nvSpPr>
                <p:cNvPr id="11616" name="Google Shape;11616;p97"/>
                <p:cNvSpPr/>
                <p:nvPr/>
              </p:nvSpPr>
              <p:spPr>
                <a:xfrm>
                  <a:off x="5527150" y="71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7" name="Google Shape;11617;p97"/>
                <p:cNvSpPr/>
                <p:nvPr/>
              </p:nvSpPr>
              <p:spPr>
                <a:xfrm>
                  <a:off x="5625225" y="71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5"/>
                        <a:pt x="0" y="926"/>
                      </a:cubicBezTo>
                      <a:cubicBezTo>
                        <a:pt x="0" y="1436"/>
                        <a:pt x="413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8" name="Google Shape;11618;p97"/>
                <p:cNvSpPr/>
                <p:nvPr/>
              </p:nvSpPr>
              <p:spPr>
                <a:xfrm>
                  <a:off x="5527150" y="732597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3"/>
                        <a:pt x="1" y="924"/>
                      </a:cubicBezTo>
                      <a:cubicBezTo>
                        <a:pt x="1" y="1434"/>
                        <a:pt x="414" y="1849"/>
                        <a:pt x="925" y="1849"/>
                      </a:cubicBezTo>
                      <a:cubicBezTo>
                        <a:pt x="1435" y="1849"/>
                        <a:pt x="1850" y="1434"/>
                        <a:pt x="1850" y="924"/>
                      </a:cubicBezTo>
                      <a:cubicBezTo>
                        <a:pt x="1850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9" name="Google Shape;11619;p97"/>
                <p:cNvSpPr/>
                <p:nvPr/>
              </p:nvSpPr>
              <p:spPr>
                <a:xfrm>
                  <a:off x="5625225" y="732597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3" y="0"/>
                        <a:pt x="0" y="413"/>
                        <a:pt x="0" y="924"/>
                      </a:cubicBezTo>
                      <a:cubicBezTo>
                        <a:pt x="0" y="1434"/>
                        <a:pt x="413" y="1849"/>
                        <a:pt x="925" y="1849"/>
                      </a:cubicBezTo>
                      <a:cubicBezTo>
                        <a:pt x="1435" y="1849"/>
                        <a:pt x="1849" y="1434"/>
                        <a:pt x="1849" y="924"/>
                      </a:cubicBezTo>
                      <a:cubicBezTo>
                        <a:pt x="1849" y="413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0" name="Google Shape;11620;p9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1" name="Google Shape;11621;p9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2" name="Google Shape;11622;p97"/>
                <p:cNvSpPr/>
                <p:nvPr/>
              </p:nvSpPr>
              <p:spPr>
                <a:xfrm>
                  <a:off x="5527150" y="7227900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50" y="1435"/>
                        <a:pt x="1850" y="925"/>
                      </a:cubicBezTo>
                      <a:cubicBezTo>
                        <a:pt x="1850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3" name="Google Shape;11623;p97"/>
                <p:cNvSpPr/>
                <p:nvPr/>
              </p:nvSpPr>
              <p:spPr>
                <a:xfrm>
                  <a:off x="5625225" y="7227900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3" y="1"/>
                        <a:pt x="0" y="414"/>
                        <a:pt x="0" y="925"/>
                      </a:cubicBezTo>
                      <a:cubicBezTo>
                        <a:pt x="0" y="1435"/>
                        <a:pt x="413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4" name="Google Shape;11624;p97"/>
                <p:cNvSpPr/>
                <p:nvPr/>
              </p:nvSpPr>
              <p:spPr>
                <a:xfrm>
                  <a:off x="5527150" y="70317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5"/>
                        <a:pt x="1" y="926"/>
                      </a:cubicBezTo>
                      <a:cubicBezTo>
                        <a:pt x="1" y="1436"/>
                        <a:pt x="414" y="1849"/>
                        <a:pt x="925" y="1849"/>
                      </a:cubicBezTo>
                      <a:cubicBezTo>
                        <a:pt x="1435" y="1849"/>
                        <a:pt x="1850" y="1436"/>
                        <a:pt x="1850" y="926"/>
                      </a:cubicBezTo>
                      <a:cubicBezTo>
                        <a:pt x="1850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5" name="Google Shape;11625;p97"/>
                <p:cNvSpPr/>
                <p:nvPr/>
              </p:nvSpPr>
              <p:spPr>
                <a:xfrm>
                  <a:off x="5625225" y="70317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5"/>
                        <a:pt x="0" y="926"/>
                      </a:cubicBezTo>
                      <a:cubicBezTo>
                        <a:pt x="0" y="1436"/>
                        <a:pt x="415" y="1849"/>
                        <a:pt x="925" y="1849"/>
                      </a:cubicBezTo>
                      <a:cubicBezTo>
                        <a:pt x="1435" y="1849"/>
                        <a:pt x="1849" y="1436"/>
                        <a:pt x="1849" y="926"/>
                      </a:cubicBezTo>
                      <a:cubicBezTo>
                        <a:pt x="1849" y="415"/>
                        <a:pt x="1435" y="2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26" name="Google Shape;11626;p97"/>
              <p:cNvGrpSpPr/>
              <p:nvPr/>
            </p:nvGrpSpPr>
            <p:grpSpPr>
              <a:xfrm>
                <a:off x="387080" y="1856517"/>
                <a:ext cx="144300" cy="46225"/>
                <a:chOff x="5527150" y="7424025"/>
                <a:chExt cx="144300" cy="46225"/>
              </a:xfrm>
            </p:grpSpPr>
            <p:sp>
              <p:nvSpPr>
                <p:cNvPr id="11627" name="Google Shape;11627;p97"/>
                <p:cNvSpPr/>
                <p:nvPr/>
              </p:nvSpPr>
              <p:spPr>
                <a:xfrm>
                  <a:off x="5527150" y="7424025"/>
                  <a:ext cx="46250" cy="46225"/>
                </a:xfrm>
                <a:custGeom>
                  <a:rect b="b" l="l" r="r" t="t"/>
                  <a:pathLst>
                    <a:path extrusionOk="0" h="1849" w="1850">
                      <a:moveTo>
                        <a:pt x="925" y="0"/>
                      </a:moveTo>
                      <a:cubicBezTo>
                        <a:pt x="414" y="0"/>
                        <a:pt x="1" y="415"/>
                        <a:pt x="1" y="925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50" y="1435"/>
                        <a:pt x="1850" y="925"/>
                      </a:cubicBezTo>
                      <a:cubicBezTo>
                        <a:pt x="1850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8" name="Google Shape;11628;p97"/>
                <p:cNvSpPr/>
                <p:nvPr/>
              </p:nvSpPr>
              <p:spPr>
                <a:xfrm>
                  <a:off x="5625225" y="7424025"/>
                  <a:ext cx="46225" cy="46225"/>
                </a:xfrm>
                <a:custGeom>
                  <a:rect b="b" l="l" r="r" t="t"/>
                  <a:pathLst>
                    <a:path extrusionOk="0" h="1849" w="1849">
                      <a:moveTo>
                        <a:pt x="925" y="0"/>
                      </a:moveTo>
                      <a:cubicBezTo>
                        <a:pt x="415" y="0"/>
                        <a:pt x="0" y="415"/>
                        <a:pt x="0" y="925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5"/>
                      </a:cubicBezTo>
                      <a:cubicBezTo>
                        <a:pt x="1849" y="415"/>
                        <a:pt x="1435" y="0"/>
                        <a:pt x="9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629" name="Google Shape;11629;p97"/>
            <p:cNvSpPr/>
            <p:nvPr/>
          </p:nvSpPr>
          <p:spPr>
            <a:xfrm rot="-5400000">
              <a:off x="-356254" y="355195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97"/>
            <p:cNvSpPr/>
            <p:nvPr/>
          </p:nvSpPr>
          <p:spPr>
            <a:xfrm>
              <a:off x="-39345" y="37193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97"/>
            <p:cNvSpPr/>
            <p:nvPr/>
          </p:nvSpPr>
          <p:spPr>
            <a:xfrm>
              <a:off x="4496525" y="37825"/>
              <a:ext cx="126704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32" name="Google Shape;11632;p97"/>
            <p:cNvGrpSpPr/>
            <p:nvPr/>
          </p:nvGrpSpPr>
          <p:grpSpPr>
            <a:xfrm>
              <a:off x="5228713" y="122647"/>
              <a:ext cx="438925" cy="340700"/>
              <a:chOff x="776800" y="137225"/>
              <a:chExt cx="438925" cy="340700"/>
            </a:xfrm>
          </p:grpSpPr>
          <p:sp>
            <p:nvSpPr>
              <p:cNvPr id="11633" name="Google Shape;11633;p9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4" name="Google Shape;11634;p9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5" name="Google Shape;11635;p9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6" name="Google Shape;11636;p9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7" name="Google Shape;11637;p9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8" name="Google Shape;11638;p9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9" name="Google Shape;11639;p9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0" name="Google Shape;11640;p9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1" name="Google Shape;11641;p9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2" name="Google Shape;11642;p9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3" name="Google Shape;11643;p9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4" name="Google Shape;11644;p9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5" name="Google Shape;11645;p9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6" name="Google Shape;11646;p9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7" name="Google Shape;11647;p9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8" name="Google Shape;11648;p9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9" name="Google Shape;11649;p9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0" name="Google Shape;11650;p9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1" name="Google Shape;11651;p9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2" name="Google Shape;11652;p9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653" name="Google Shape;11653;p97"/>
            <p:cNvSpPr/>
            <p:nvPr/>
          </p:nvSpPr>
          <p:spPr>
            <a:xfrm>
              <a:off x="7030625" y="37825"/>
              <a:ext cx="1183254" cy="395398"/>
            </a:xfrm>
            <a:custGeom>
              <a:rect b="b" l="l" r="r" t="t"/>
              <a:pathLst>
                <a:path extrusionOk="0" h="24860" w="49727">
                  <a:moveTo>
                    <a:pt x="0" y="1"/>
                  </a:moveTo>
                  <a:lnTo>
                    <a:pt x="0" y="24860"/>
                  </a:lnTo>
                  <a:lnTo>
                    <a:pt x="49726" y="24860"/>
                  </a:lnTo>
                  <a:lnTo>
                    <a:pt x="497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54" name="Google Shape;11654;p97"/>
            <p:cNvGrpSpPr/>
            <p:nvPr/>
          </p:nvGrpSpPr>
          <p:grpSpPr>
            <a:xfrm>
              <a:off x="7678990" y="122647"/>
              <a:ext cx="438925" cy="340700"/>
              <a:chOff x="776800" y="137225"/>
              <a:chExt cx="438925" cy="340700"/>
            </a:xfrm>
          </p:grpSpPr>
          <p:sp>
            <p:nvSpPr>
              <p:cNvPr id="11655" name="Google Shape;11655;p9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6" name="Google Shape;11656;p9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7" name="Google Shape;11657;p9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8" name="Google Shape;11658;p9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9" name="Google Shape;11659;p97"/>
              <p:cNvSpPr/>
              <p:nvPr/>
            </p:nvSpPr>
            <p:spPr>
              <a:xfrm>
                <a:off x="116945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6"/>
                      <a:pt x="414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0" name="Google Shape;11660;p9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1" name="Google Shape;11661;p9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2" name="Google Shape;11662;p9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3" name="Google Shape;11663;p9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4" name="Google Shape;11664;p97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5" name="Google Shape;11665;p9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6" name="Google Shape;11666;p9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7" name="Google Shape;11667;p9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8" name="Google Shape;11668;p9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9" name="Google Shape;11669;p97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0" name="Google Shape;11670;p9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1" name="Google Shape;11671;p9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2" name="Google Shape;11672;p9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3" name="Google Shape;11673;p9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4" name="Google Shape;11674;p97"/>
              <p:cNvSpPr/>
              <p:nvPr/>
            </p:nvSpPr>
            <p:spPr>
              <a:xfrm>
                <a:off x="1169475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75" name="Google Shape;11675;p97"/>
            <p:cNvGrpSpPr/>
            <p:nvPr/>
          </p:nvGrpSpPr>
          <p:grpSpPr>
            <a:xfrm>
              <a:off x="8661155" y="2966099"/>
              <a:ext cx="340775" cy="438850"/>
              <a:chOff x="776800" y="137225"/>
              <a:chExt cx="340775" cy="438850"/>
            </a:xfrm>
          </p:grpSpPr>
          <p:sp>
            <p:nvSpPr>
              <p:cNvPr id="11676" name="Google Shape;11676;p97"/>
              <p:cNvSpPr/>
              <p:nvPr/>
            </p:nvSpPr>
            <p:spPr>
              <a:xfrm>
                <a:off x="776800" y="1372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6"/>
                      <a:pt x="415" y="1850"/>
                      <a:pt x="926" y="1850"/>
                    </a:cubicBezTo>
                    <a:cubicBezTo>
                      <a:pt x="1436" y="1850"/>
                      <a:pt x="1849" y="1436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7" name="Google Shape;11677;p97"/>
              <p:cNvSpPr/>
              <p:nvPr/>
            </p:nvSpPr>
            <p:spPr>
              <a:xfrm>
                <a:off x="875000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6"/>
                      <a:pt x="414" y="1850"/>
                      <a:pt x="924" y="1850"/>
                    </a:cubicBezTo>
                    <a:cubicBezTo>
                      <a:pt x="1434" y="1850"/>
                      <a:pt x="1849" y="1436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8" name="Google Shape;11678;p97"/>
              <p:cNvSpPr/>
              <p:nvPr/>
            </p:nvSpPr>
            <p:spPr>
              <a:xfrm>
                <a:off x="973125" y="1372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6"/>
                      <a:pt x="415" y="1850"/>
                      <a:pt x="925" y="1850"/>
                    </a:cubicBezTo>
                    <a:cubicBezTo>
                      <a:pt x="1435" y="1850"/>
                      <a:pt x="1849" y="1436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9" name="Google Shape;11679;p97"/>
              <p:cNvSpPr/>
              <p:nvPr/>
            </p:nvSpPr>
            <p:spPr>
              <a:xfrm>
                <a:off x="1071300" y="1372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6"/>
                    </a:cubicBezTo>
                    <a:cubicBezTo>
                      <a:pt x="1" y="1436"/>
                      <a:pt x="415" y="1850"/>
                      <a:pt x="925" y="1850"/>
                    </a:cubicBezTo>
                    <a:cubicBezTo>
                      <a:pt x="1436" y="1850"/>
                      <a:pt x="1850" y="1436"/>
                      <a:pt x="1850" y="926"/>
                    </a:cubicBezTo>
                    <a:cubicBezTo>
                      <a:pt x="1850" y="415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0" name="Google Shape;11680;p97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1" name="Google Shape;11681;p97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2" name="Google Shape;11682;p97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3" name="Google Shape;11683;p97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4" name="Google Shape;11684;p97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5" name="Google Shape;11685;p97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6" name="Google Shape;11686;p97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7" name="Google Shape;11687;p97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8" name="Google Shape;11688;p97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9" name="Google Shape;11689;p97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0" name="Google Shape;11690;p97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1" name="Google Shape;11691;p97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2" name="Google Shape;11692;p97"/>
              <p:cNvSpPr/>
              <p:nvPr/>
            </p:nvSpPr>
            <p:spPr>
              <a:xfrm>
                <a:off x="776850" y="235400"/>
                <a:ext cx="46250" cy="46225"/>
              </a:xfrm>
              <a:custGeom>
                <a:rect b="b" l="l" r="r" t="t"/>
                <a:pathLst>
                  <a:path extrusionOk="0" h="1849" w="1850">
                    <a:moveTo>
                      <a:pt x="927" y="0"/>
                    </a:moveTo>
                    <a:cubicBezTo>
                      <a:pt x="926" y="0"/>
                      <a:pt x="925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5"/>
                    </a:cubicBezTo>
                    <a:cubicBezTo>
                      <a:pt x="1849" y="415"/>
                      <a:pt x="1435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3" name="Google Shape;11693;p97"/>
              <p:cNvSpPr/>
              <p:nvPr/>
            </p:nvSpPr>
            <p:spPr>
              <a:xfrm>
                <a:off x="87502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4" y="0"/>
                    </a:move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4" name="Google Shape;11694;p97"/>
              <p:cNvSpPr/>
              <p:nvPr/>
            </p:nvSpPr>
            <p:spPr>
              <a:xfrm>
                <a:off x="973175" y="235400"/>
                <a:ext cx="46225" cy="46225"/>
              </a:xfrm>
              <a:custGeom>
                <a:rect b="b" l="l" r="r" t="t"/>
                <a:pathLst>
                  <a:path extrusionOk="0" h="1849" w="1849">
                    <a:moveTo>
                      <a:pt x="926" y="0"/>
                    </a:moveTo>
                    <a:cubicBezTo>
                      <a:pt x="925" y="0"/>
                      <a:pt x="925" y="0"/>
                      <a:pt x="924" y="0"/>
                    </a:cubicBezTo>
                    <a:cubicBezTo>
                      <a:pt x="414" y="0"/>
                      <a:pt x="0" y="415"/>
                      <a:pt x="0" y="925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5"/>
                    </a:cubicBezTo>
                    <a:cubicBezTo>
                      <a:pt x="1849" y="415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5" name="Google Shape;11695;p97"/>
              <p:cNvSpPr/>
              <p:nvPr/>
            </p:nvSpPr>
            <p:spPr>
              <a:xfrm>
                <a:off x="1071300" y="235400"/>
                <a:ext cx="46275" cy="46225"/>
              </a:xfrm>
              <a:custGeom>
                <a:rect b="b" l="l" r="r" t="t"/>
                <a:pathLst>
                  <a:path extrusionOk="0" h="1849" w="1851">
                    <a:moveTo>
                      <a:pt x="927" y="0"/>
                    </a:moveTo>
                    <a:cubicBezTo>
                      <a:pt x="927" y="0"/>
                      <a:pt x="926" y="0"/>
                      <a:pt x="925" y="0"/>
                    </a:cubicBezTo>
                    <a:cubicBezTo>
                      <a:pt x="414" y="0"/>
                      <a:pt x="1" y="415"/>
                      <a:pt x="1" y="925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5"/>
                    </a:cubicBezTo>
                    <a:cubicBezTo>
                      <a:pt x="1850" y="415"/>
                      <a:pt x="1437" y="0"/>
                      <a:pt x="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96" name="Google Shape;11696;p97"/>
            <p:cNvGrpSpPr/>
            <p:nvPr/>
          </p:nvGrpSpPr>
          <p:grpSpPr>
            <a:xfrm>
              <a:off x="8796103" y="4152752"/>
              <a:ext cx="316722" cy="961631"/>
              <a:chOff x="9178874" y="4152960"/>
              <a:chExt cx="310481" cy="942776"/>
            </a:xfrm>
          </p:grpSpPr>
          <p:grpSp>
            <p:nvGrpSpPr>
              <p:cNvPr id="11697" name="Google Shape;11697;p97"/>
              <p:cNvGrpSpPr/>
              <p:nvPr/>
            </p:nvGrpSpPr>
            <p:grpSpPr>
              <a:xfrm rot="-5400000">
                <a:off x="9019851" y="4311982"/>
                <a:ext cx="628526" cy="310481"/>
                <a:chOff x="4359300" y="7037925"/>
                <a:chExt cx="620950" cy="310450"/>
              </a:xfrm>
            </p:grpSpPr>
            <p:sp>
              <p:nvSpPr>
                <p:cNvPr id="11698" name="Google Shape;11698;p97"/>
                <p:cNvSpPr/>
                <p:nvPr/>
              </p:nvSpPr>
              <p:spPr>
                <a:xfrm>
                  <a:off x="4669775" y="7037925"/>
                  <a:ext cx="310475" cy="310450"/>
                </a:xfrm>
                <a:custGeom>
                  <a:rect b="b" l="l" r="r" t="t"/>
                  <a:pathLst>
                    <a:path extrusionOk="0" h="12418" w="12419">
                      <a:moveTo>
                        <a:pt x="0" y="0"/>
                      </a:moveTo>
                      <a:lnTo>
                        <a:pt x="0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9" name="Google Shape;11699;p97"/>
                <p:cNvSpPr/>
                <p:nvPr/>
              </p:nvSpPr>
              <p:spPr>
                <a:xfrm>
                  <a:off x="4763925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0" name="Google Shape;11700;p97"/>
                <p:cNvSpPr/>
                <p:nvPr/>
              </p:nvSpPr>
              <p:spPr>
                <a:xfrm>
                  <a:off x="4359300" y="7037925"/>
                  <a:ext cx="310450" cy="310450"/>
                </a:xfrm>
                <a:custGeom>
                  <a:rect b="b" l="l" r="r" t="t"/>
                  <a:pathLst>
                    <a:path extrusionOk="0" h="12418" w="12418">
                      <a:moveTo>
                        <a:pt x="1" y="0"/>
                      </a:moveTo>
                      <a:lnTo>
                        <a:pt x="1" y="12418"/>
                      </a:lnTo>
                      <a:lnTo>
                        <a:pt x="12418" y="12418"/>
                      </a:lnTo>
                      <a:lnTo>
                        <a:pt x="1241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1" name="Google Shape;11701;p97"/>
                <p:cNvSpPr/>
                <p:nvPr/>
              </p:nvSpPr>
              <p:spPr>
                <a:xfrm>
                  <a:off x="4453450" y="7132125"/>
                  <a:ext cx="122150" cy="122125"/>
                </a:xfrm>
                <a:custGeom>
                  <a:rect b="b" l="l" r="r" t="t"/>
                  <a:pathLst>
                    <a:path extrusionOk="0" h="4885" w="4886">
                      <a:moveTo>
                        <a:pt x="2443" y="0"/>
                      </a:moveTo>
                      <a:cubicBezTo>
                        <a:pt x="1094" y="0"/>
                        <a:pt x="1" y="1094"/>
                        <a:pt x="1" y="2443"/>
                      </a:cubicBezTo>
                      <a:cubicBezTo>
                        <a:pt x="1" y="3791"/>
                        <a:pt x="1094" y="4885"/>
                        <a:pt x="2443" y="4885"/>
                      </a:cubicBezTo>
                      <a:cubicBezTo>
                        <a:pt x="3792" y="4885"/>
                        <a:pt x="4885" y="3791"/>
                        <a:pt x="4885" y="2443"/>
                      </a:cubicBezTo>
                      <a:cubicBezTo>
                        <a:pt x="4885" y="1094"/>
                        <a:pt x="3792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702" name="Google Shape;11702;p97"/>
              <p:cNvSpPr/>
              <p:nvPr/>
            </p:nvSpPr>
            <p:spPr>
              <a:xfrm rot="-5400000">
                <a:off x="9176995" y="4783376"/>
                <a:ext cx="314237" cy="310481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3" name="Google Shape;11703;p97"/>
              <p:cNvSpPr/>
              <p:nvPr/>
            </p:nvSpPr>
            <p:spPr>
              <a:xfrm rot="-5400000">
                <a:off x="9272294" y="4877548"/>
                <a:ext cx="123640" cy="122137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704" name="Google Shape;11704;p97"/>
          <p:cNvSpPr/>
          <p:nvPr/>
        </p:nvSpPr>
        <p:spPr>
          <a:xfrm flipH="1" rot="10800000">
            <a:off x="595684" y="424191"/>
            <a:ext cx="7950000" cy="42717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5" name="Google Shape;11705;p97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6" name="Google Shape;11706;p97"/>
          <p:cNvSpPr txBox="1"/>
          <p:nvPr>
            <p:ph type="title"/>
          </p:nvPr>
        </p:nvSpPr>
        <p:spPr>
          <a:xfrm>
            <a:off x="720000" y="535000"/>
            <a:ext cx="7704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11707" name="Shape 1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08" name="Google Shape;11708;p98"/>
          <p:cNvGrpSpPr/>
          <p:nvPr/>
        </p:nvGrpSpPr>
        <p:grpSpPr>
          <a:xfrm>
            <a:off x="-617006" y="-443620"/>
            <a:ext cx="10375344" cy="6401112"/>
            <a:chOff x="-617006" y="-443620"/>
            <a:chExt cx="10375344" cy="6401112"/>
          </a:xfrm>
        </p:grpSpPr>
        <p:sp>
          <p:nvSpPr>
            <p:cNvPr id="11709" name="Google Shape;11709;p98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98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98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12" name="Google Shape;11712;p98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11713" name="Google Shape;11713;p9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4" name="Google Shape;11714;p9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5" name="Google Shape;11715;p9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6" name="Google Shape;11716;p9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7" name="Google Shape;11717;p9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8" name="Google Shape;11718;p9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9" name="Google Shape;11719;p9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720" name="Google Shape;11720;p98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98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98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98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98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98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98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98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28" name="Google Shape;11728;p98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11729" name="Google Shape;11729;p9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0" name="Google Shape;11730;p9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1" name="Google Shape;11731;p9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2" name="Google Shape;11732;p9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3" name="Google Shape;11733;p9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4" name="Google Shape;11734;p9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5" name="Google Shape;11735;p9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36" name="Google Shape;11736;p98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11737" name="Google Shape;11737;p98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1738" name="Google Shape;11738;p98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739" name="Google Shape;11739;p98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1740" name="Google Shape;11740;p98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1" name="Google Shape;11741;p98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2" name="Google Shape;11742;p98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3" name="Google Shape;11743;p98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1744" name="Google Shape;11744;p98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45" name="Google Shape;11745;p98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11746" name="Google Shape;11746;p98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1747" name="Google Shape;11747;p98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748" name="Google Shape;11748;p98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1749" name="Google Shape;11749;p98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0" name="Google Shape;11750;p98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1" name="Google Shape;11751;p98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2" name="Google Shape;11752;p98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1753" name="Google Shape;11753;p98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754" name="Google Shape;11754;p98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55" name="Google Shape;11755;p98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11756" name="Google Shape;11756;p9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7" name="Google Shape;11757;p9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8" name="Google Shape;11758;p9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9" name="Google Shape;11759;p9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0" name="Google Shape;11760;p9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1" name="Google Shape;11761;p9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2" name="Google Shape;11762;p9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63" name="Google Shape;11763;p98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11764" name="Google Shape;11764;p98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5" name="Google Shape;11765;p98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6" name="Google Shape;11766;p98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7" name="Google Shape;11767;p98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8" name="Google Shape;11768;p98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9" name="Google Shape;11769;p98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70" name="Google Shape;11770;p98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11771" name="Google Shape;11771;p98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2" name="Google Shape;11772;p98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3" name="Google Shape;11773;p98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4" name="Google Shape;11774;p98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5" name="Google Shape;11775;p98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6" name="Google Shape;11776;p98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77" name="Google Shape;11777;p98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11778" name="Google Shape;11778;p98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9" name="Google Shape;11779;p98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0" name="Google Shape;11780;p98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1" name="Google Shape;11781;p98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2" name="Google Shape;11782;p98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3" name="Google Shape;11783;p98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4" name="Google Shape;11784;p98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785" name="Google Shape;11785;p98"/>
            <p:cNvSpPr/>
            <p:nvPr/>
          </p:nvSpPr>
          <p:spPr>
            <a:xfrm flipH="1" rot="-5400000">
              <a:off x="3115771" y="4711105"/>
              <a:ext cx="824548" cy="731238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86" name="Google Shape;11786;p98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11787" name="Google Shape;11787;p9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8" name="Google Shape;11788;p9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9" name="Google Shape;11789;p9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0" name="Google Shape;11790;p9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1" name="Google Shape;11791;p9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2" name="Google Shape;11792;p9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3" name="Google Shape;11793;p9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4" name="Google Shape;11794;p9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5" name="Google Shape;11795;p9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6" name="Google Shape;11796;p98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7" name="Google Shape;11797;p9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8" name="Google Shape;11798;p9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9" name="Google Shape;11799;p9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0" name="Google Shape;11800;p9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1" name="Google Shape;11801;p9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02" name="Google Shape;11802;p98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11803" name="Google Shape;11803;p9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4" name="Google Shape;11804;p9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5" name="Google Shape;11805;p9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6" name="Google Shape;11806;p9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7" name="Google Shape;11807;p9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8" name="Google Shape;11808;p9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9" name="Google Shape;11809;p9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0" name="Google Shape;11810;p9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1" name="Google Shape;11811;p9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2" name="Google Shape;11812;p98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3" name="Google Shape;11813;p9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4" name="Google Shape;11814;p9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5" name="Google Shape;11815;p9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6" name="Google Shape;11816;p9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7" name="Google Shape;11817;p9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18" name="Google Shape;11818;p98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11819" name="Google Shape;11819;p98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0" name="Google Shape;11820;p98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1" name="Google Shape;11821;p98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2" name="Google Shape;11822;p98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3" name="Google Shape;11823;p98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4" name="Google Shape;11824;p98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5" name="Google Shape;11825;p98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6" name="Google Shape;11826;p98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7" name="Google Shape;11827;p98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8" name="Google Shape;11828;p98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9" name="Google Shape;11829;p98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0" name="Google Shape;11830;p98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1" name="Google Shape;11831;p98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2" name="Google Shape;11832;p98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3" name="Google Shape;11833;p98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34" name="Google Shape;11834;p98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11835" name="Google Shape;11835;p98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1836" name="Google Shape;11836;p98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7" name="Google Shape;11837;p98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8" name="Google Shape;11838;p98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9" name="Google Shape;11839;p98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0" name="Google Shape;11840;p9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1" name="Google Shape;11841;p98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2" name="Google Shape;11842;p98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3" name="Google Shape;11843;p98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4" name="Google Shape;11844;p98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5" name="Google Shape;11845;p9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46" name="Google Shape;11846;p98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1847" name="Google Shape;11847;p9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8" name="Google Shape;11848;p9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849" name="Google Shape;11849;p98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11850" name="Google Shape;11850;p98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1851" name="Google Shape;11851;p98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2" name="Google Shape;11852;p98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3" name="Google Shape;11853;p98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4" name="Google Shape;11854;p98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5" name="Google Shape;11855;p9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6" name="Google Shape;11856;p98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7" name="Google Shape;11857;p98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8" name="Google Shape;11858;p98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9" name="Google Shape;11859;p98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0" name="Google Shape;11860;p9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61" name="Google Shape;11861;p98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1862" name="Google Shape;11862;p98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3" name="Google Shape;11863;p98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1864" name="Google Shape;11864;p98"/>
          <p:cNvSpPr/>
          <p:nvPr/>
        </p:nvSpPr>
        <p:spPr>
          <a:xfrm rot="10800000">
            <a:off x="596625" y="425200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5" name="Google Shape;11865;p98"/>
          <p:cNvSpPr/>
          <p:nvPr/>
        </p:nvSpPr>
        <p:spPr>
          <a:xfrm>
            <a:off x="30300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6" name="Google Shape;11866;p98"/>
          <p:cNvSpPr txBox="1"/>
          <p:nvPr>
            <p:ph type="title"/>
          </p:nvPr>
        </p:nvSpPr>
        <p:spPr>
          <a:xfrm>
            <a:off x="720000" y="535000"/>
            <a:ext cx="7704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1867" name="Shape 1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68" name="Google Shape;11868;p99"/>
          <p:cNvGrpSpPr/>
          <p:nvPr/>
        </p:nvGrpSpPr>
        <p:grpSpPr>
          <a:xfrm rot="10800000">
            <a:off x="-615669" y="-814406"/>
            <a:ext cx="10375344" cy="6401112"/>
            <a:chOff x="-617006" y="-443620"/>
            <a:chExt cx="10375344" cy="6401112"/>
          </a:xfrm>
        </p:grpSpPr>
        <p:sp>
          <p:nvSpPr>
            <p:cNvPr id="11869" name="Google Shape;11869;p99"/>
            <p:cNvSpPr/>
            <p:nvPr/>
          </p:nvSpPr>
          <p:spPr>
            <a:xfrm flipH="1" rot="10800000">
              <a:off x="30300" y="4456361"/>
              <a:ext cx="1252778" cy="702639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99"/>
            <p:cNvSpPr/>
            <p:nvPr/>
          </p:nvSpPr>
          <p:spPr>
            <a:xfrm flipH="1" rot="10800000">
              <a:off x="595425" y="4700633"/>
              <a:ext cx="1252778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99"/>
            <p:cNvSpPr/>
            <p:nvPr/>
          </p:nvSpPr>
          <p:spPr>
            <a:xfrm flipH="1" rot="10800000">
              <a:off x="7281825" y="-34242"/>
              <a:ext cx="1264079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72" name="Google Shape;11872;p99"/>
            <p:cNvGrpSpPr/>
            <p:nvPr/>
          </p:nvGrpSpPr>
          <p:grpSpPr>
            <a:xfrm rot="10800000">
              <a:off x="5105702" y="-438779"/>
              <a:ext cx="1059653" cy="1059596"/>
              <a:chOff x="4263163" y="3507263"/>
              <a:chExt cx="939825" cy="939775"/>
            </a:xfrm>
          </p:grpSpPr>
          <p:sp>
            <p:nvSpPr>
              <p:cNvPr id="11873" name="Google Shape;11873;p9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4" name="Google Shape;11874;p9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5" name="Google Shape;11875;p9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6" name="Google Shape;11876;p9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7" name="Google Shape;11877;p9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8" name="Google Shape;11878;p9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9" name="Google Shape;11879;p9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880" name="Google Shape;11880;p99"/>
            <p:cNvSpPr/>
            <p:nvPr/>
          </p:nvSpPr>
          <p:spPr>
            <a:xfrm flipH="1" rot="10800000">
              <a:off x="3254725" y="-34243"/>
              <a:ext cx="1880161" cy="45836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99"/>
            <p:cNvSpPr/>
            <p:nvPr/>
          </p:nvSpPr>
          <p:spPr>
            <a:xfrm rot="5400000">
              <a:off x="2610669" y="-78226"/>
              <a:ext cx="645922" cy="633442"/>
            </a:xfrm>
            <a:custGeom>
              <a:rect b="b" l="l" r="r" t="t"/>
              <a:pathLst>
                <a:path extrusionOk="0" h="24836" w="24836">
                  <a:moveTo>
                    <a:pt x="1" y="0"/>
                  </a:moveTo>
                  <a:lnTo>
                    <a:pt x="1" y="12417"/>
                  </a:lnTo>
                  <a:cubicBezTo>
                    <a:pt x="1" y="19275"/>
                    <a:pt x="5560" y="24836"/>
                    <a:pt x="12418" y="24836"/>
                  </a:cubicBezTo>
                  <a:cubicBezTo>
                    <a:pt x="19276" y="24836"/>
                    <a:pt x="24836" y="19275"/>
                    <a:pt x="24836" y="12417"/>
                  </a:cubicBezTo>
                  <a:lnTo>
                    <a:pt x="248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99"/>
            <p:cNvSpPr/>
            <p:nvPr/>
          </p:nvSpPr>
          <p:spPr>
            <a:xfrm flipH="1" rot="10800000">
              <a:off x="-51768" y="1484824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99"/>
            <p:cNvSpPr/>
            <p:nvPr/>
          </p:nvSpPr>
          <p:spPr>
            <a:xfrm rot="5400000">
              <a:off x="5148602" y="4480732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99"/>
            <p:cNvSpPr/>
            <p:nvPr/>
          </p:nvSpPr>
          <p:spPr>
            <a:xfrm flipH="1" rot="-5400000">
              <a:off x="8230969" y="4163011"/>
              <a:ext cx="1267060" cy="634337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99"/>
            <p:cNvSpPr/>
            <p:nvPr/>
          </p:nvSpPr>
          <p:spPr>
            <a:xfrm flipH="1" rot="10800000">
              <a:off x="8548418" y="4479786"/>
              <a:ext cx="634275" cy="634238"/>
            </a:xfrm>
            <a:custGeom>
              <a:rect b="b" l="l" r="r" t="t"/>
              <a:pathLst>
                <a:path extrusionOk="0" h="24838" w="24837">
                  <a:moveTo>
                    <a:pt x="0" y="0"/>
                  </a:moveTo>
                  <a:lnTo>
                    <a:pt x="0" y="24838"/>
                  </a:lnTo>
                  <a:cubicBezTo>
                    <a:pt x="13717" y="24838"/>
                    <a:pt x="24836" y="13717"/>
                    <a:pt x="248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99"/>
            <p:cNvSpPr/>
            <p:nvPr/>
          </p:nvSpPr>
          <p:spPr>
            <a:xfrm flipH="1" rot="5400000">
              <a:off x="8701203" y="3894796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99"/>
            <p:cNvSpPr/>
            <p:nvPr/>
          </p:nvSpPr>
          <p:spPr>
            <a:xfrm rot="10800000">
              <a:off x="8491278" y="2710681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88" name="Google Shape;11888;p99"/>
            <p:cNvGrpSpPr/>
            <p:nvPr/>
          </p:nvGrpSpPr>
          <p:grpSpPr>
            <a:xfrm rot="10800000">
              <a:off x="8594986" y="2809949"/>
              <a:ext cx="1059653" cy="1059596"/>
              <a:chOff x="4263163" y="3507263"/>
              <a:chExt cx="939825" cy="939775"/>
            </a:xfrm>
          </p:grpSpPr>
          <p:sp>
            <p:nvSpPr>
              <p:cNvPr id="11889" name="Google Shape;11889;p9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0" name="Google Shape;11890;p9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1" name="Google Shape;11891;p9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2" name="Google Shape;11892;p9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3" name="Google Shape;11893;p9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4" name="Google Shape;11894;p9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5" name="Google Shape;11895;p9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96" name="Google Shape;11896;p99"/>
            <p:cNvGrpSpPr/>
            <p:nvPr/>
          </p:nvGrpSpPr>
          <p:grpSpPr>
            <a:xfrm flipH="1">
              <a:off x="8473339" y="177397"/>
              <a:ext cx="1269742" cy="2525452"/>
              <a:chOff x="-617006" y="1928197"/>
              <a:chExt cx="1269742" cy="2525452"/>
            </a:xfrm>
          </p:grpSpPr>
          <p:grpSp>
            <p:nvGrpSpPr>
              <p:cNvPr id="11897" name="Google Shape;11897;p9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1898" name="Google Shape;11898;p9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899" name="Google Shape;11899;p9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1900" name="Google Shape;11900;p9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1" name="Google Shape;11901;p9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2" name="Google Shape;11902;p9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3" name="Google Shape;11903;p9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1904" name="Google Shape;11904;p9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05" name="Google Shape;11905;p99"/>
            <p:cNvGrpSpPr/>
            <p:nvPr/>
          </p:nvGrpSpPr>
          <p:grpSpPr>
            <a:xfrm>
              <a:off x="-617006" y="1928197"/>
              <a:ext cx="1269742" cy="2525452"/>
              <a:chOff x="-617006" y="1928197"/>
              <a:chExt cx="1269742" cy="2525452"/>
            </a:xfrm>
          </p:grpSpPr>
          <p:grpSp>
            <p:nvGrpSpPr>
              <p:cNvPr id="11906" name="Google Shape;11906;p99"/>
              <p:cNvGrpSpPr/>
              <p:nvPr/>
            </p:nvGrpSpPr>
            <p:grpSpPr>
              <a:xfrm>
                <a:off x="-617006" y="1928197"/>
                <a:ext cx="1251729" cy="2525452"/>
                <a:chOff x="2105344" y="5276513"/>
                <a:chExt cx="1251729" cy="2525452"/>
              </a:xfrm>
            </p:grpSpPr>
            <p:sp>
              <p:nvSpPr>
                <p:cNvPr id="11907" name="Google Shape;11907;p99"/>
                <p:cNvSpPr/>
                <p:nvPr/>
              </p:nvSpPr>
              <p:spPr>
                <a:xfrm>
                  <a:off x="2105344" y="5276513"/>
                  <a:ext cx="1241875" cy="2525452"/>
                </a:xfrm>
                <a:custGeom>
                  <a:rect b="b" l="l" r="r" t="t"/>
                  <a:pathLst>
                    <a:path extrusionOk="0" h="99349" w="49675">
                      <a:moveTo>
                        <a:pt x="24838" y="0"/>
                      </a:moveTo>
                      <a:cubicBezTo>
                        <a:pt x="11121" y="0"/>
                        <a:pt x="0" y="11121"/>
                        <a:pt x="0" y="24838"/>
                      </a:cubicBezTo>
                      <a:lnTo>
                        <a:pt x="0" y="65764"/>
                      </a:lnTo>
                      <a:lnTo>
                        <a:pt x="0" y="99348"/>
                      </a:lnTo>
                      <a:lnTo>
                        <a:pt x="49674" y="99348"/>
                      </a:lnTo>
                      <a:lnTo>
                        <a:pt x="49674" y="65764"/>
                      </a:lnTo>
                      <a:lnTo>
                        <a:pt x="49674" y="24838"/>
                      </a:lnTo>
                      <a:cubicBezTo>
                        <a:pt x="49674" y="11121"/>
                        <a:pt x="38555" y="0"/>
                        <a:pt x="248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76200">
                  <a:solidFill>
                    <a:schemeClr val="lt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908" name="Google Shape;11908;p99"/>
                <p:cNvGrpSpPr/>
                <p:nvPr/>
              </p:nvGrpSpPr>
              <p:grpSpPr>
                <a:xfrm>
                  <a:off x="2753523" y="6560772"/>
                  <a:ext cx="603550" cy="1224500"/>
                  <a:chOff x="3318525" y="1943475"/>
                  <a:chExt cx="603550" cy="1224500"/>
                </a:xfrm>
              </p:grpSpPr>
              <p:sp>
                <p:nvSpPr>
                  <p:cNvPr id="11909" name="Google Shape;11909;p99"/>
                  <p:cNvSpPr/>
                  <p:nvPr/>
                </p:nvSpPr>
                <p:spPr>
                  <a:xfrm>
                    <a:off x="3318525" y="1943475"/>
                    <a:ext cx="603550" cy="1224500"/>
                  </a:xfrm>
                  <a:custGeom>
                    <a:rect b="b" l="l" r="r" t="t"/>
                    <a:pathLst>
                      <a:path extrusionOk="0" h="48980" w="24142">
                        <a:moveTo>
                          <a:pt x="24141" y="1"/>
                        </a:moveTo>
                        <a:cubicBezTo>
                          <a:pt x="10830" y="1"/>
                          <a:pt x="1" y="10831"/>
                          <a:pt x="1" y="24142"/>
                        </a:cubicBezTo>
                        <a:lnTo>
                          <a:pt x="1" y="48979"/>
                        </a:lnTo>
                        <a:lnTo>
                          <a:pt x="1013" y="48979"/>
                        </a:lnTo>
                        <a:lnTo>
                          <a:pt x="1013" y="24142"/>
                        </a:lnTo>
                        <a:cubicBezTo>
                          <a:pt x="1013" y="11389"/>
                          <a:pt x="11389" y="1014"/>
                          <a:pt x="24141" y="1014"/>
                        </a:cubicBezTo>
                        <a:lnTo>
                          <a:pt x="241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0" name="Google Shape;11910;p99"/>
                  <p:cNvSpPr/>
                  <p:nvPr/>
                </p:nvSpPr>
                <p:spPr>
                  <a:xfrm>
                    <a:off x="3380825" y="2005800"/>
                    <a:ext cx="541250" cy="1162175"/>
                  </a:xfrm>
                  <a:custGeom>
                    <a:rect b="b" l="l" r="r" t="t"/>
                    <a:pathLst>
                      <a:path extrusionOk="0" h="46487" w="21650">
                        <a:moveTo>
                          <a:pt x="21649" y="0"/>
                        </a:moveTo>
                        <a:cubicBezTo>
                          <a:pt x="9712" y="0"/>
                          <a:pt x="1" y="9713"/>
                          <a:pt x="1" y="21649"/>
                        </a:cubicBezTo>
                        <a:lnTo>
                          <a:pt x="1" y="46486"/>
                        </a:lnTo>
                        <a:lnTo>
                          <a:pt x="1014" y="46486"/>
                        </a:lnTo>
                        <a:lnTo>
                          <a:pt x="1014" y="21649"/>
                        </a:lnTo>
                        <a:cubicBezTo>
                          <a:pt x="1014" y="10270"/>
                          <a:pt x="10270" y="1012"/>
                          <a:pt x="21649" y="1012"/>
                        </a:cubicBezTo>
                        <a:lnTo>
                          <a:pt x="2164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1" name="Google Shape;11911;p99"/>
                  <p:cNvSpPr/>
                  <p:nvPr/>
                </p:nvSpPr>
                <p:spPr>
                  <a:xfrm>
                    <a:off x="3443150" y="2068100"/>
                    <a:ext cx="478925" cy="1099875"/>
                  </a:xfrm>
                  <a:custGeom>
                    <a:rect b="b" l="l" r="r" t="t"/>
                    <a:pathLst>
                      <a:path extrusionOk="0" h="43995" w="19157">
                        <a:moveTo>
                          <a:pt x="19156" y="0"/>
                        </a:moveTo>
                        <a:cubicBezTo>
                          <a:pt x="8593" y="0"/>
                          <a:pt x="0" y="8594"/>
                          <a:pt x="0" y="19157"/>
                        </a:cubicBezTo>
                        <a:lnTo>
                          <a:pt x="0" y="43994"/>
                        </a:lnTo>
                        <a:lnTo>
                          <a:pt x="1012" y="43994"/>
                        </a:lnTo>
                        <a:lnTo>
                          <a:pt x="1012" y="19157"/>
                        </a:lnTo>
                        <a:cubicBezTo>
                          <a:pt x="1012" y="9153"/>
                          <a:pt x="9151" y="1014"/>
                          <a:pt x="19156" y="1014"/>
                        </a:cubicBezTo>
                        <a:lnTo>
                          <a:pt x="1915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2" name="Google Shape;11912;p99"/>
                  <p:cNvSpPr/>
                  <p:nvPr/>
                </p:nvSpPr>
                <p:spPr>
                  <a:xfrm>
                    <a:off x="3505475" y="2130425"/>
                    <a:ext cx="416600" cy="1037550"/>
                  </a:xfrm>
                  <a:custGeom>
                    <a:rect b="b" l="l" r="r" t="t"/>
                    <a:pathLst>
                      <a:path extrusionOk="0" h="41502" w="16664">
                        <a:moveTo>
                          <a:pt x="16663" y="1"/>
                        </a:moveTo>
                        <a:cubicBezTo>
                          <a:pt x="7475" y="1"/>
                          <a:pt x="0" y="7476"/>
                          <a:pt x="0" y="16664"/>
                        </a:cubicBezTo>
                        <a:lnTo>
                          <a:pt x="0" y="41501"/>
                        </a:lnTo>
                        <a:lnTo>
                          <a:pt x="1013" y="41501"/>
                        </a:lnTo>
                        <a:lnTo>
                          <a:pt x="1013" y="16664"/>
                        </a:lnTo>
                        <a:cubicBezTo>
                          <a:pt x="1013" y="8034"/>
                          <a:pt x="8033" y="1014"/>
                          <a:pt x="16663" y="1014"/>
                        </a:cubicBezTo>
                        <a:lnTo>
                          <a:pt x="1666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1913" name="Google Shape;11913;p99"/>
              <p:cNvSpPr/>
              <p:nvPr/>
            </p:nvSpPr>
            <p:spPr>
              <a:xfrm flipH="1">
                <a:off x="31786" y="2561998"/>
                <a:ext cx="620950" cy="620925"/>
              </a:xfrm>
              <a:custGeom>
                <a:rect b="b" l="l" r="r" t="t"/>
                <a:pathLst>
                  <a:path extrusionOk="0" h="24837" w="24838">
                    <a:moveTo>
                      <a:pt x="12423" y="1"/>
                    </a:moveTo>
                    <a:cubicBezTo>
                      <a:pt x="12422" y="1"/>
                      <a:pt x="12420" y="1"/>
                      <a:pt x="12419" y="1"/>
                    </a:cubicBezTo>
                    <a:cubicBezTo>
                      <a:pt x="5561" y="1"/>
                      <a:pt x="1" y="5560"/>
                      <a:pt x="1" y="12418"/>
                    </a:cubicBezTo>
                    <a:cubicBezTo>
                      <a:pt x="1" y="19276"/>
                      <a:pt x="5561" y="24836"/>
                      <a:pt x="12419" y="24836"/>
                    </a:cubicBezTo>
                    <a:cubicBezTo>
                      <a:pt x="19277" y="24836"/>
                      <a:pt x="24837" y="19276"/>
                      <a:pt x="24837" y="12418"/>
                    </a:cubicBezTo>
                    <a:cubicBezTo>
                      <a:pt x="24837" y="5560"/>
                      <a:pt x="19279" y="1"/>
                      <a:pt x="12423" y="1"/>
                    </a:cubicBezTo>
                    <a:close/>
                  </a:path>
                </a:pathLst>
              </a:custGeom>
              <a:solidFill>
                <a:srgbClr val="067D76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14" name="Google Shape;11914;p99"/>
            <p:cNvSpPr/>
            <p:nvPr/>
          </p:nvSpPr>
          <p:spPr>
            <a:xfrm rot="10800000">
              <a:off x="1852134" y="4699373"/>
              <a:ext cx="1267060" cy="1258118"/>
            </a:xfrm>
            <a:custGeom>
              <a:rect b="b" l="l" r="r" t="t"/>
              <a:pathLst>
                <a:path extrusionOk="0" h="49674" w="49674">
                  <a:moveTo>
                    <a:pt x="1" y="1"/>
                  </a:moveTo>
                  <a:lnTo>
                    <a:pt x="1" y="24838"/>
                  </a:lnTo>
                  <a:lnTo>
                    <a:pt x="1" y="49674"/>
                  </a:lnTo>
                  <a:lnTo>
                    <a:pt x="49673" y="49674"/>
                  </a:lnTo>
                  <a:lnTo>
                    <a:pt x="49673" y="24838"/>
                  </a:lnTo>
                  <a:lnTo>
                    <a:pt x="4967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15" name="Google Shape;11915;p99"/>
            <p:cNvGrpSpPr/>
            <p:nvPr/>
          </p:nvGrpSpPr>
          <p:grpSpPr>
            <a:xfrm rot="10800000">
              <a:off x="1955842" y="4798641"/>
              <a:ext cx="1059653" cy="1059596"/>
              <a:chOff x="4263163" y="3507263"/>
              <a:chExt cx="939825" cy="939775"/>
            </a:xfrm>
          </p:grpSpPr>
          <p:sp>
            <p:nvSpPr>
              <p:cNvPr id="11916" name="Google Shape;11916;p9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7" name="Google Shape;11917;p9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8" name="Google Shape;11918;p9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9" name="Google Shape;11919;p9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0" name="Google Shape;11920;p9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1" name="Google Shape;11921;p9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2" name="Google Shape;11922;p9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23" name="Google Shape;11923;p99"/>
            <p:cNvGrpSpPr/>
            <p:nvPr/>
          </p:nvGrpSpPr>
          <p:grpSpPr>
            <a:xfrm>
              <a:off x="5784446" y="4698052"/>
              <a:ext cx="1257144" cy="413923"/>
              <a:chOff x="3958118" y="6368446"/>
              <a:chExt cx="942882" cy="310450"/>
            </a:xfrm>
          </p:grpSpPr>
          <p:sp>
            <p:nvSpPr>
              <p:cNvPr id="11924" name="Google Shape;11924;p9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5" name="Google Shape;11925;p9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6" name="Google Shape;11926;p9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7" name="Google Shape;11927;p9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8" name="Google Shape;11928;p9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9" name="Google Shape;11929;p9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30" name="Google Shape;11930;p99"/>
            <p:cNvGrpSpPr/>
            <p:nvPr/>
          </p:nvGrpSpPr>
          <p:grpSpPr>
            <a:xfrm>
              <a:off x="920649" y="33591"/>
              <a:ext cx="1179828" cy="388466"/>
              <a:chOff x="3958118" y="6368446"/>
              <a:chExt cx="942882" cy="310450"/>
            </a:xfrm>
          </p:grpSpPr>
          <p:sp>
            <p:nvSpPr>
              <p:cNvPr id="11931" name="Google Shape;11931;p99"/>
              <p:cNvSpPr/>
              <p:nvPr/>
            </p:nvSpPr>
            <p:spPr>
              <a:xfrm rot="10800000">
                <a:off x="3958118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0" y="0"/>
                    </a:moveTo>
                    <a:lnTo>
                      <a:pt x="0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2" name="Google Shape;11932;p99"/>
              <p:cNvSpPr/>
              <p:nvPr/>
            </p:nvSpPr>
            <p:spPr>
              <a:xfrm rot="10800000">
                <a:off x="4053451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3" name="Google Shape;11933;p99"/>
              <p:cNvSpPr/>
              <p:nvPr/>
            </p:nvSpPr>
            <p:spPr>
              <a:xfrm rot="10800000">
                <a:off x="4272437" y="6368446"/>
                <a:ext cx="314269" cy="310450"/>
              </a:xfrm>
              <a:custGeom>
                <a:rect b="b" l="l" r="r" t="t"/>
                <a:pathLst>
                  <a:path extrusionOk="0" h="12418" w="12418">
                    <a:moveTo>
                      <a:pt x="1" y="0"/>
                    </a:moveTo>
                    <a:lnTo>
                      <a:pt x="1" y="12418"/>
                    </a:lnTo>
                    <a:lnTo>
                      <a:pt x="12418" y="12418"/>
                    </a:lnTo>
                    <a:lnTo>
                      <a:pt x="1241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4" name="Google Shape;11934;p99"/>
              <p:cNvSpPr/>
              <p:nvPr/>
            </p:nvSpPr>
            <p:spPr>
              <a:xfrm rot="10800000">
                <a:off x="4367745" y="6462571"/>
                <a:ext cx="123652" cy="122125"/>
              </a:xfrm>
              <a:custGeom>
                <a:rect b="b" l="l" r="r" t="t"/>
                <a:pathLst>
                  <a:path extrusionOk="0" h="4885" w="4886">
                    <a:moveTo>
                      <a:pt x="2443" y="0"/>
                    </a:moveTo>
                    <a:cubicBezTo>
                      <a:pt x="1094" y="0"/>
                      <a:pt x="1" y="1094"/>
                      <a:pt x="1" y="2443"/>
                    </a:cubicBezTo>
                    <a:cubicBezTo>
                      <a:pt x="1" y="3791"/>
                      <a:pt x="1094" y="4885"/>
                      <a:pt x="2443" y="4885"/>
                    </a:cubicBezTo>
                    <a:cubicBezTo>
                      <a:pt x="3792" y="4885"/>
                      <a:pt x="4885" y="3791"/>
                      <a:pt x="4885" y="2443"/>
                    </a:cubicBezTo>
                    <a:cubicBezTo>
                      <a:pt x="4885" y="1094"/>
                      <a:pt x="3792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5" name="Google Shape;11935;p99"/>
              <p:cNvSpPr/>
              <p:nvPr/>
            </p:nvSpPr>
            <p:spPr>
              <a:xfrm rot="10800000">
                <a:off x="4586706" y="6368446"/>
                <a:ext cx="314294" cy="310450"/>
              </a:xfrm>
              <a:custGeom>
                <a:rect b="b" l="l" r="r" t="t"/>
                <a:pathLst>
                  <a:path extrusionOk="0" h="12418" w="12419">
                    <a:moveTo>
                      <a:pt x="1" y="0"/>
                    </a:moveTo>
                    <a:lnTo>
                      <a:pt x="1" y="12418"/>
                    </a:lnTo>
                    <a:lnTo>
                      <a:pt x="12419" y="12418"/>
                    </a:lnTo>
                    <a:lnTo>
                      <a:pt x="124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6200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6" name="Google Shape;11936;p99"/>
              <p:cNvSpPr/>
              <p:nvPr/>
            </p:nvSpPr>
            <p:spPr>
              <a:xfrm rot="10800000">
                <a:off x="4682039" y="6462571"/>
                <a:ext cx="123627" cy="122125"/>
              </a:xfrm>
              <a:custGeom>
                <a:rect b="b" l="l" r="r" t="t"/>
                <a:pathLst>
                  <a:path extrusionOk="0" h="4885" w="4885">
                    <a:moveTo>
                      <a:pt x="2443" y="0"/>
                    </a:moveTo>
                    <a:cubicBezTo>
                      <a:pt x="1094" y="0"/>
                      <a:pt x="0" y="1094"/>
                      <a:pt x="0" y="2443"/>
                    </a:cubicBezTo>
                    <a:cubicBezTo>
                      <a:pt x="0" y="3791"/>
                      <a:pt x="1094" y="4885"/>
                      <a:pt x="2443" y="4885"/>
                    </a:cubicBezTo>
                    <a:cubicBezTo>
                      <a:pt x="3791" y="4885"/>
                      <a:pt x="4885" y="3791"/>
                      <a:pt x="4885" y="2443"/>
                    </a:cubicBezTo>
                    <a:cubicBezTo>
                      <a:pt x="4885" y="1094"/>
                      <a:pt x="3791" y="0"/>
                      <a:pt x="2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37" name="Google Shape;11937;p99"/>
            <p:cNvGrpSpPr/>
            <p:nvPr/>
          </p:nvGrpSpPr>
          <p:grpSpPr>
            <a:xfrm rot="10800000">
              <a:off x="-428970" y="-443620"/>
              <a:ext cx="1059653" cy="1059596"/>
              <a:chOff x="4263163" y="3507263"/>
              <a:chExt cx="939825" cy="939775"/>
            </a:xfrm>
          </p:grpSpPr>
          <p:sp>
            <p:nvSpPr>
              <p:cNvPr id="11938" name="Google Shape;11938;p99"/>
              <p:cNvSpPr/>
              <p:nvPr/>
            </p:nvSpPr>
            <p:spPr>
              <a:xfrm>
                <a:off x="4263163" y="3507263"/>
                <a:ext cx="939825" cy="939775"/>
              </a:xfrm>
              <a:custGeom>
                <a:rect b="b" l="l" r="r" t="t"/>
                <a:pathLst>
                  <a:path extrusionOk="0" h="37591" w="37593">
                    <a:moveTo>
                      <a:pt x="18797" y="1015"/>
                    </a:moveTo>
                    <a:cubicBezTo>
                      <a:pt x="28600" y="1015"/>
                      <a:pt x="36578" y="8991"/>
                      <a:pt x="36578" y="18796"/>
                    </a:cubicBezTo>
                    <a:cubicBezTo>
                      <a:pt x="36578" y="28600"/>
                      <a:pt x="28602" y="36578"/>
                      <a:pt x="18797" y="36578"/>
                    </a:cubicBezTo>
                    <a:cubicBezTo>
                      <a:pt x="8993" y="36578"/>
                      <a:pt x="1015" y="28600"/>
                      <a:pt x="1015" y="18796"/>
                    </a:cubicBezTo>
                    <a:cubicBezTo>
                      <a:pt x="1015" y="8992"/>
                      <a:pt x="8993" y="1015"/>
                      <a:pt x="18797" y="1015"/>
                    </a:cubicBezTo>
                    <a:close/>
                    <a:moveTo>
                      <a:pt x="18797" y="0"/>
                    </a:moveTo>
                    <a:cubicBezTo>
                      <a:pt x="8433" y="0"/>
                      <a:pt x="1" y="8431"/>
                      <a:pt x="1" y="18795"/>
                    </a:cubicBezTo>
                    <a:cubicBezTo>
                      <a:pt x="1" y="29159"/>
                      <a:pt x="8433" y="37590"/>
                      <a:pt x="18797" y="37590"/>
                    </a:cubicBezTo>
                    <a:cubicBezTo>
                      <a:pt x="29160" y="37590"/>
                      <a:pt x="37592" y="29160"/>
                      <a:pt x="37592" y="18796"/>
                    </a:cubicBezTo>
                    <a:cubicBezTo>
                      <a:pt x="37592" y="8433"/>
                      <a:pt x="29160" y="0"/>
                      <a:pt x="18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9" name="Google Shape;11939;p99"/>
              <p:cNvSpPr/>
              <p:nvPr/>
            </p:nvSpPr>
            <p:spPr>
              <a:xfrm>
                <a:off x="4325513" y="3569588"/>
                <a:ext cx="815125" cy="815150"/>
              </a:xfrm>
              <a:custGeom>
                <a:rect b="b" l="l" r="r" t="t"/>
                <a:pathLst>
                  <a:path extrusionOk="0" h="32606" w="32605">
                    <a:moveTo>
                      <a:pt x="16303" y="1012"/>
                    </a:moveTo>
                    <a:cubicBezTo>
                      <a:pt x="24734" y="1012"/>
                      <a:pt x="31593" y="7872"/>
                      <a:pt x="31593" y="16302"/>
                    </a:cubicBezTo>
                    <a:cubicBezTo>
                      <a:pt x="31593" y="24733"/>
                      <a:pt x="24734" y="31592"/>
                      <a:pt x="16303" y="31592"/>
                    </a:cubicBezTo>
                    <a:cubicBezTo>
                      <a:pt x="7873" y="31592"/>
                      <a:pt x="1015" y="24734"/>
                      <a:pt x="1015" y="16303"/>
                    </a:cubicBezTo>
                    <a:cubicBezTo>
                      <a:pt x="1015" y="7873"/>
                      <a:pt x="7873" y="1012"/>
                      <a:pt x="16303" y="1012"/>
                    </a:cubicBezTo>
                    <a:close/>
                    <a:moveTo>
                      <a:pt x="16303" y="0"/>
                    </a:moveTo>
                    <a:cubicBezTo>
                      <a:pt x="7313" y="0"/>
                      <a:pt x="0" y="7312"/>
                      <a:pt x="0" y="16303"/>
                    </a:cubicBezTo>
                    <a:cubicBezTo>
                      <a:pt x="0" y="25292"/>
                      <a:pt x="7313" y="32605"/>
                      <a:pt x="16302" y="32605"/>
                    </a:cubicBezTo>
                    <a:cubicBezTo>
                      <a:pt x="25292" y="32605"/>
                      <a:pt x="32605" y="25292"/>
                      <a:pt x="32605" y="16303"/>
                    </a:cubicBezTo>
                    <a:cubicBezTo>
                      <a:pt x="32605" y="7313"/>
                      <a:pt x="25292" y="0"/>
                      <a:pt x="16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0" name="Google Shape;11940;p99"/>
              <p:cNvSpPr/>
              <p:nvPr/>
            </p:nvSpPr>
            <p:spPr>
              <a:xfrm>
                <a:off x="4387813" y="3631888"/>
                <a:ext cx="690525" cy="690475"/>
              </a:xfrm>
              <a:custGeom>
                <a:rect b="b" l="l" r="r" t="t"/>
                <a:pathLst>
                  <a:path extrusionOk="0" h="27619" w="27621">
                    <a:moveTo>
                      <a:pt x="13811" y="1014"/>
                    </a:moveTo>
                    <a:cubicBezTo>
                      <a:pt x="20867" y="1014"/>
                      <a:pt x="26607" y="6755"/>
                      <a:pt x="26607" y="13811"/>
                    </a:cubicBezTo>
                    <a:cubicBezTo>
                      <a:pt x="26607" y="20867"/>
                      <a:pt x="20868" y="26608"/>
                      <a:pt x="13811" y="26608"/>
                    </a:cubicBezTo>
                    <a:cubicBezTo>
                      <a:pt x="6755" y="26608"/>
                      <a:pt x="1014" y="20867"/>
                      <a:pt x="1014" y="13811"/>
                    </a:cubicBezTo>
                    <a:cubicBezTo>
                      <a:pt x="1014" y="6755"/>
                      <a:pt x="6755" y="1014"/>
                      <a:pt x="13811" y="1014"/>
                    </a:cubicBezTo>
                    <a:close/>
                    <a:moveTo>
                      <a:pt x="13811" y="1"/>
                    </a:moveTo>
                    <a:cubicBezTo>
                      <a:pt x="6196" y="1"/>
                      <a:pt x="1" y="6195"/>
                      <a:pt x="0" y="13809"/>
                    </a:cubicBezTo>
                    <a:cubicBezTo>
                      <a:pt x="0" y="21424"/>
                      <a:pt x="6195" y="27619"/>
                      <a:pt x="13810" y="27619"/>
                    </a:cubicBezTo>
                    <a:cubicBezTo>
                      <a:pt x="21425" y="27619"/>
                      <a:pt x="27621" y="21425"/>
                      <a:pt x="27621" y="13809"/>
                    </a:cubicBezTo>
                    <a:cubicBezTo>
                      <a:pt x="27621" y="6195"/>
                      <a:pt x="21426" y="1"/>
                      <a:pt x="13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1" name="Google Shape;11941;p99"/>
              <p:cNvSpPr/>
              <p:nvPr/>
            </p:nvSpPr>
            <p:spPr>
              <a:xfrm>
                <a:off x="4450113" y="3694188"/>
                <a:ext cx="565925" cy="565925"/>
              </a:xfrm>
              <a:custGeom>
                <a:rect b="b" l="l" r="r" t="t"/>
                <a:pathLst>
                  <a:path extrusionOk="0" h="22637" w="22637">
                    <a:moveTo>
                      <a:pt x="11319" y="1014"/>
                    </a:moveTo>
                    <a:cubicBezTo>
                      <a:pt x="17001" y="1014"/>
                      <a:pt x="21624" y="5636"/>
                      <a:pt x="21624" y="11319"/>
                    </a:cubicBezTo>
                    <a:cubicBezTo>
                      <a:pt x="21624" y="17000"/>
                      <a:pt x="17001" y="21622"/>
                      <a:pt x="11319" y="21622"/>
                    </a:cubicBezTo>
                    <a:cubicBezTo>
                      <a:pt x="5638" y="21622"/>
                      <a:pt x="1015" y="17000"/>
                      <a:pt x="1015" y="11319"/>
                    </a:cubicBezTo>
                    <a:cubicBezTo>
                      <a:pt x="1015" y="5636"/>
                      <a:pt x="5636" y="1014"/>
                      <a:pt x="11319" y="1014"/>
                    </a:cubicBezTo>
                    <a:close/>
                    <a:moveTo>
                      <a:pt x="11319" y="1"/>
                    </a:moveTo>
                    <a:cubicBezTo>
                      <a:pt x="5079" y="1"/>
                      <a:pt x="2" y="5078"/>
                      <a:pt x="1" y="11319"/>
                    </a:cubicBezTo>
                    <a:cubicBezTo>
                      <a:pt x="1" y="17560"/>
                      <a:pt x="5078" y="22637"/>
                      <a:pt x="11319" y="22637"/>
                    </a:cubicBezTo>
                    <a:cubicBezTo>
                      <a:pt x="17559" y="22637"/>
                      <a:pt x="22636" y="17560"/>
                      <a:pt x="22636" y="11319"/>
                    </a:cubicBezTo>
                    <a:cubicBezTo>
                      <a:pt x="22636" y="5078"/>
                      <a:pt x="17559" y="1"/>
                      <a:pt x="1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2" name="Google Shape;11942;p99"/>
              <p:cNvSpPr/>
              <p:nvPr/>
            </p:nvSpPr>
            <p:spPr>
              <a:xfrm>
                <a:off x="4512438" y="3756538"/>
                <a:ext cx="441275" cy="441250"/>
              </a:xfrm>
              <a:custGeom>
                <a:rect b="b" l="l" r="r" t="t"/>
                <a:pathLst>
                  <a:path extrusionOk="0" h="17650" w="17651">
                    <a:moveTo>
                      <a:pt x="8826" y="1012"/>
                    </a:moveTo>
                    <a:cubicBezTo>
                      <a:pt x="13133" y="1012"/>
                      <a:pt x="16638" y="4518"/>
                      <a:pt x="16638" y="8825"/>
                    </a:cubicBezTo>
                    <a:cubicBezTo>
                      <a:pt x="16638" y="13133"/>
                      <a:pt x="13133" y="16637"/>
                      <a:pt x="8826" y="16637"/>
                    </a:cubicBezTo>
                    <a:cubicBezTo>
                      <a:pt x="4518" y="16637"/>
                      <a:pt x="1013" y="13133"/>
                      <a:pt x="1013" y="8825"/>
                    </a:cubicBezTo>
                    <a:cubicBezTo>
                      <a:pt x="1013" y="4518"/>
                      <a:pt x="4518" y="1012"/>
                      <a:pt x="8826" y="1012"/>
                    </a:cubicBezTo>
                    <a:close/>
                    <a:moveTo>
                      <a:pt x="8826" y="0"/>
                    </a:moveTo>
                    <a:cubicBezTo>
                      <a:pt x="3959" y="0"/>
                      <a:pt x="1" y="3959"/>
                      <a:pt x="1" y="8825"/>
                    </a:cubicBezTo>
                    <a:cubicBezTo>
                      <a:pt x="1" y="13691"/>
                      <a:pt x="3959" y="17649"/>
                      <a:pt x="8826" y="17649"/>
                    </a:cubicBezTo>
                    <a:cubicBezTo>
                      <a:pt x="13692" y="17649"/>
                      <a:pt x="17650" y="13691"/>
                      <a:pt x="17650" y="8825"/>
                    </a:cubicBezTo>
                    <a:cubicBezTo>
                      <a:pt x="17650" y="3959"/>
                      <a:pt x="13692" y="0"/>
                      <a:pt x="8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3" name="Google Shape;11943;p99"/>
              <p:cNvSpPr/>
              <p:nvPr/>
            </p:nvSpPr>
            <p:spPr>
              <a:xfrm>
                <a:off x="4574713" y="3818813"/>
                <a:ext cx="316725" cy="316700"/>
              </a:xfrm>
              <a:custGeom>
                <a:rect b="b" l="l" r="r" t="t"/>
                <a:pathLst>
                  <a:path extrusionOk="0" h="12668" w="12669">
                    <a:moveTo>
                      <a:pt x="6335" y="1015"/>
                    </a:moveTo>
                    <a:cubicBezTo>
                      <a:pt x="9268" y="1015"/>
                      <a:pt x="11654" y="3402"/>
                      <a:pt x="11654" y="6334"/>
                    </a:cubicBezTo>
                    <a:cubicBezTo>
                      <a:pt x="11654" y="9267"/>
                      <a:pt x="9268" y="11653"/>
                      <a:pt x="6335" y="11653"/>
                    </a:cubicBezTo>
                    <a:cubicBezTo>
                      <a:pt x="3401" y="11653"/>
                      <a:pt x="1015" y="9267"/>
                      <a:pt x="1015" y="6334"/>
                    </a:cubicBezTo>
                    <a:cubicBezTo>
                      <a:pt x="1015" y="3400"/>
                      <a:pt x="3401" y="1015"/>
                      <a:pt x="6335" y="1015"/>
                    </a:cubicBezTo>
                    <a:close/>
                    <a:moveTo>
                      <a:pt x="6335" y="0"/>
                    </a:moveTo>
                    <a:cubicBezTo>
                      <a:pt x="2843" y="0"/>
                      <a:pt x="3" y="2841"/>
                      <a:pt x="1" y="6334"/>
                    </a:cubicBezTo>
                    <a:cubicBezTo>
                      <a:pt x="1" y="9826"/>
                      <a:pt x="2843" y="12667"/>
                      <a:pt x="6335" y="12667"/>
                    </a:cubicBezTo>
                    <a:cubicBezTo>
                      <a:pt x="9827" y="12667"/>
                      <a:pt x="12668" y="9825"/>
                      <a:pt x="12668" y="6334"/>
                    </a:cubicBezTo>
                    <a:cubicBezTo>
                      <a:pt x="12668" y="2841"/>
                      <a:pt x="9826" y="0"/>
                      <a:pt x="6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4" name="Google Shape;11944;p99"/>
              <p:cNvSpPr/>
              <p:nvPr/>
            </p:nvSpPr>
            <p:spPr>
              <a:xfrm>
                <a:off x="4637063" y="3881138"/>
                <a:ext cx="192025" cy="192050"/>
              </a:xfrm>
              <a:custGeom>
                <a:rect b="b" l="l" r="r" t="t"/>
                <a:pathLst>
                  <a:path extrusionOk="0" h="7682" w="7681">
                    <a:moveTo>
                      <a:pt x="3841" y="1012"/>
                    </a:moveTo>
                    <a:cubicBezTo>
                      <a:pt x="5400" y="1012"/>
                      <a:pt x="6669" y="2281"/>
                      <a:pt x="6669" y="3839"/>
                    </a:cubicBezTo>
                    <a:cubicBezTo>
                      <a:pt x="6669" y="5399"/>
                      <a:pt x="5400" y="6668"/>
                      <a:pt x="3841" y="6668"/>
                    </a:cubicBezTo>
                    <a:cubicBezTo>
                      <a:pt x="2282" y="6668"/>
                      <a:pt x="1015" y="5399"/>
                      <a:pt x="1014" y="3839"/>
                    </a:cubicBezTo>
                    <a:cubicBezTo>
                      <a:pt x="1014" y="2280"/>
                      <a:pt x="2282" y="1012"/>
                      <a:pt x="3841" y="1012"/>
                    </a:cubicBezTo>
                    <a:close/>
                    <a:moveTo>
                      <a:pt x="3841" y="0"/>
                    </a:moveTo>
                    <a:cubicBezTo>
                      <a:pt x="1724" y="0"/>
                      <a:pt x="0" y="1723"/>
                      <a:pt x="0" y="3841"/>
                    </a:cubicBezTo>
                    <a:cubicBezTo>
                      <a:pt x="0" y="5960"/>
                      <a:pt x="1723" y="7681"/>
                      <a:pt x="3841" y="7681"/>
                    </a:cubicBezTo>
                    <a:cubicBezTo>
                      <a:pt x="5958" y="7681"/>
                      <a:pt x="7681" y="5960"/>
                      <a:pt x="7681" y="3841"/>
                    </a:cubicBezTo>
                    <a:cubicBezTo>
                      <a:pt x="7681" y="1723"/>
                      <a:pt x="5958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45" name="Google Shape;11945;p99"/>
            <p:cNvSpPr/>
            <p:nvPr/>
          </p:nvSpPr>
          <p:spPr>
            <a:xfrm flipH="1" rot="-5400000">
              <a:off x="3120784" y="4706089"/>
              <a:ext cx="735875" cy="652600"/>
            </a:xfrm>
            <a:custGeom>
              <a:rect b="b" l="l" r="r" t="t"/>
              <a:pathLst>
                <a:path extrusionOk="0" h="26104" w="29435">
                  <a:moveTo>
                    <a:pt x="0" y="1"/>
                  </a:moveTo>
                  <a:lnTo>
                    <a:pt x="0" y="9546"/>
                  </a:lnTo>
                  <a:lnTo>
                    <a:pt x="8279" y="9546"/>
                  </a:lnTo>
                  <a:lnTo>
                    <a:pt x="8279" y="17825"/>
                  </a:lnTo>
                  <a:lnTo>
                    <a:pt x="16558" y="17825"/>
                  </a:lnTo>
                  <a:lnTo>
                    <a:pt x="16558" y="26104"/>
                  </a:lnTo>
                  <a:lnTo>
                    <a:pt x="29435" y="26104"/>
                  </a:lnTo>
                  <a:lnTo>
                    <a:pt x="29435" y="23570"/>
                  </a:lnTo>
                  <a:lnTo>
                    <a:pt x="19090" y="23570"/>
                  </a:lnTo>
                  <a:lnTo>
                    <a:pt x="19090" y="15291"/>
                  </a:lnTo>
                  <a:lnTo>
                    <a:pt x="10813" y="15291"/>
                  </a:lnTo>
                  <a:lnTo>
                    <a:pt x="10813" y="7014"/>
                  </a:lnTo>
                  <a:lnTo>
                    <a:pt x="2534" y="7014"/>
                  </a:lnTo>
                  <a:lnTo>
                    <a:pt x="25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46" name="Google Shape;11946;p99"/>
            <p:cNvGrpSpPr/>
            <p:nvPr/>
          </p:nvGrpSpPr>
          <p:grpSpPr>
            <a:xfrm rot="10800000">
              <a:off x="1314824" y="4799516"/>
              <a:ext cx="438900" cy="242550"/>
              <a:chOff x="776800" y="333525"/>
              <a:chExt cx="438900" cy="242550"/>
            </a:xfrm>
          </p:grpSpPr>
          <p:sp>
            <p:nvSpPr>
              <p:cNvPr id="11947" name="Google Shape;11947;p9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8" name="Google Shape;11948;p9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9" name="Google Shape;11949;p9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0" name="Google Shape;11950;p9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1" name="Google Shape;11951;p9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2" name="Google Shape;11952;p9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3" name="Google Shape;11953;p9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4" name="Google Shape;11954;p9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5" name="Google Shape;11955;p9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6" name="Google Shape;11956;p9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7" name="Google Shape;11957;p9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8" name="Google Shape;11958;p9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9" name="Google Shape;11959;p9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0" name="Google Shape;11960;p9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1" name="Google Shape;11961;p9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62" name="Google Shape;11962;p99"/>
            <p:cNvGrpSpPr/>
            <p:nvPr/>
          </p:nvGrpSpPr>
          <p:grpSpPr>
            <a:xfrm rot="10800000">
              <a:off x="4586924" y="107755"/>
              <a:ext cx="438900" cy="242550"/>
              <a:chOff x="776800" y="333525"/>
              <a:chExt cx="438900" cy="242550"/>
            </a:xfrm>
          </p:grpSpPr>
          <p:sp>
            <p:nvSpPr>
              <p:cNvPr id="11963" name="Google Shape;11963;p9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4" name="Google Shape;11964;p9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5" name="Google Shape;11965;p9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6" name="Google Shape;11966;p9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7" name="Google Shape;11967;p9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8" name="Google Shape;11968;p9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9" name="Google Shape;11969;p9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0" name="Google Shape;11970;p9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1" name="Google Shape;11971;p9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2" name="Google Shape;11972;p9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3" name="Google Shape;11973;p9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4" name="Google Shape;11974;p9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5" name="Google Shape;11975;p9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6" name="Google Shape;11976;p9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7" name="Google Shape;11977;p9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78" name="Google Shape;11978;p99"/>
            <p:cNvGrpSpPr/>
            <p:nvPr/>
          </p:nvGrpSpPr>
          <p:grpSpPr>
            <a:xfrm rot="10800000">
              <a:off x="8014399" y="107755"/>
              <a:ext cx="438900" cy="242550"/>
              <a:chOff x="776800" y="333525"/>
              <a:chExt cx="438900" cy="242550"/>
            </a:xfrm>
          </p:grpSpPr>
          <p:sp>
            <p:nvSpPr>
              <p:cNvPr id="11979" name="Google Shape;11979;p99"/>
              <p:cNvSpPr/>
              <p:nvPr/>
            </p:nvSpPr>
            <p:spPr>
              <a:xfrm>
                <a:off x="77680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0"/>
                    </a:moveTo>
                    <a:cubicBezTo>
                      <a:pt x="415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0" name="Google Shape;11980;p99"/>
              <p:cNvSpPr/>
              <p:nvPr/>
            </p:nvSpPr>
            <p:spPr>
              <a:xfrm>
                <a:off x="875000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0"/>
                    </a:moveTo>
                    <a:cubicBezTo>
                      <a:pt x="414" y="0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1" name="Google Shape;11981;p99"/>
              <p:cNvSpPr/>
              <p:nvPr/>
            </p:nvSpPr>
            <p:spPr>
              <a:xfrm>
                <a:off x="973125" y="3335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0"/>
                    </a:moveTo>
                    <a:cubicBezTo>
                      <a:pt x="415" y="0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2" name="Google Shape;11982;p99"/>
              <p:cNvSpPr/>
              <p:nvPr/>
            </p:nvSpPr>
            <p:spPr>
              <a:xfrm>
                <a:off x="1071300" y="3335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3" name="Google Shape;11983;p99"/>
              <p:cNvSpPr/>
              <p:nvPr/>
            </p:nvSpPr>
            <p:spPr>
              <a:xfrm>
                <a:off x="1169450" y="3335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0"/>
                    </a:moveTo>
                    <a:cubicBezTo>
                      <a:pt x="414" y="0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0"/>
                      <a:pt x="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4" name="Google Shape;11984;p99"/>
              <p:cNvSpPr/>
              <p:nvPr/>
            </p:nvSpPr>
            <p:spPr>
              <a:xfrm>
                <a:off x="77680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6" y="1850"/>
                    </a:cubicBezTo>
                    <a:cubicBezTo>
                      <a:pt x="1436" y="1850"/>
                      <a:pt x="1849" y="1435"/>
                      <a:pt x="1849" y="925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5" name="Google Shape;11985;p99"/>
              <p:cNvSpPr/>
              <p:nvPr/>
            </p:nvSpPr>
            <p:spPr>
              <a:xfrm>
                <a:off x="875000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5"/>
                    </a:cubicBezTo>
                    <a:cubicBezTo>
                      <a:pt x="0" y="1435"/>
                      <a:pt x="414" y="1850"/>
                      <a:pt x="924" y="1850"/>
                    </a:cubicBezTo>
                    <a:cubicBezTo>
                      <a:pt x="1434" y="1850"/>
                      <a:pt x="1849" y="1435"/>
                      <a:pt x="1849" y="925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6" name="Google Shape;11986;p99"/>
              <p:cNvSpPr/>
              <p:nvPr/>
            </p:nvSpPr>
            <p:spPr>
              <a:xfrm>
                <a:off x="973125" y="52982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5"/>
                    </a:cubicBezTo>
                    <a:cubicBezTo>
                      <a:pt x="0" y="1435"/>
                      <a:pt x="415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7" name="Google Shape;11987;p99"/>
              <p:cNvSpPr/>
              <p:nvPr/>
            </p:nvSpPr>
            <p:spPr>
              <a:xfrm>
                <a:off x="1071300" y="52982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7" y="1"/>
                    </a:moveTo>
                    <a:cubicBezTo>
                      <a:pt x="927" y="1"/>
                      <a:pt x="926" y="1"/>
                      <a:pt x="925" y="1"/>
                    </a:cubicBez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5" y="1850"/>
                      <a:pt x="925" y="1850"/>
                    </a:cubicBezTo>
                    <a:cubicBezTo>
                      <a:pt x="1436" y="1850"/>
                      <a:pt x="1850" y="1435"/>
                      <a:pt x="1850" y="925"/>
                    </a:cubicBezTo>
                    <a:cubicBezTo>
                      <a:pt x="1850" y="414"/>
                      <a:pt x="1437" y="1"/>
                      <a:pt x="9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8" name="Google Shape;11988;p99"/>
              <p:cNvSpPr/>
              <p:nvPr/>
            </p:nvSpPr>
            <p:spPr>
              <a:xfrm>
                <a:off x="1169450" y="52982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5"/>
                    </a:cubicBezTo>
                    <a:cubicBezTo>
                      <a:pt x="1" y="1435"/>
                      <a:pt x="414" y="1850"/>
                      <a:pt x="925" y="1850"/>
                    </a:cubicBezTo>
                    <a:cubicBezTo>
                      <a:pt x="1435" y="1850"/>
                      <a:pt x="1849" y="1435"/>
                      <a:pt x="1849" y="925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9" name="Google Shape;11989;p99"/>
              <p:cNvSpPr/>
              <p:nvPr/>
            </p:nvSpPr>
            <p:spPr>
              <a:xfrm>
                <a:off x="77680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6" y="1"/>
                    </a:moveTo>
                    <a:cubicBezTo>
                      <a:pt x="415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6" y="1849"/>
                    </a:cubicBezTo>
                    <a:cubicBezTo>
                      <a:pt x="1436" y="1849"/>
                      <a:pt x="1849" y="1435"/>
                      <a:pt x="1849" y="924"/>
                    </a:cubicBezTo>
                    <a:cubicBezTo>
                      <a:pt x="1849" y="414"/>
                      <a:pt x="1436" y="1"/>
                      <a:pt x="9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0" name="Google Shape;11990;p99"/>
              <p:cNvSpPr/>
              <p:nvPr/>
            </p:nvSpPr>
            <p:spPr>
              <a:xfrm>
                <a:off x="875000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4" y="1"/>
                    </a:moveTo>
                    <a:cubicBezTo>
                      <a:pt x="414" y="1"/>
                      <a:pt x="0" y="414"/>
                      <a:pt x="0" y="924"/>
                    </a:cubicBezTo>
                    <a:cubicBezTo>
                      <a:pt x="0" y="1435"/>
                      <a:pt x="414" y="1849"/>
                      <a:pt x="924" y="1849"/>
                    </a:cubicBezTo>
                    <a:cubicBezTo>
                      <a:pt x="1434" y="1849"/>
                      <a:pt x="1849" y="1435"/>
                      <a:pt x="1849" y="924"/>
                    </a:cubicBezTo>
                    <a:cubicBezTo>
                      <a:pt x="1849" y="414"/>
                      <a:pt x="1434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1" name="Google Shape;11991;p99"/>
              <p:cNvSpPr/>
              <p:nvPr/>
            </p:nvSpPr>
            <p:spPr>
              <a:xfrm>
                <a:off x="973125" y="431675"/>
                <a:ext cx="46225" cy="46250"/>
              </a:xfrm>
              <a:custGeom>
                <a:rect b="b" l="l" r="r" t="t"/>
                <a:pathLst>
                  <a:path extrusionOk="0" h="1850" w="1849">
                    <a:moveTo>
                      <a:pt x="925" y="1"/>
                    </a:moveTo>
                    <a:cubicBezTo>
                      <a:pt x="415" y="1"/>
                      <a:pt x="0" y="414"/>
                      <a:pt x="0" y="924"/>
                    </a:cubicBezTo>
                    <a:cubicBezTo>
                      <a:pt x="0" y="1435"/>
                      <a:pt x="415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2" name="Google Shape;11992;p99"/>
              <p:cNvSpPr/>
              <p:nvPr/>
            </p:nvSpPr>
            <p:spPr>
              <a:xfrm>
                <a:off x="1071300" y="431675"/>
                <a:ext cx="46275" cy="46250"/>
              </a:xfrm>
              <a:custGeom>
                <a:rect b="b" l="l" r="r" t="t"/>
                <a:pathLst>
                  <a:path extrusionOk="0" h="1850" w="1851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5" y="1849"/>
                      <a:pt x="925" y="1849"/>
                    </a:cubicBezTo>
                    <a:cubicBezTo>
                      <a:pt x="1436" y="1849"/>
                      <a:pt x="1850" y="1435"/>
                      <a:pt x="1850" y="924"/>
                    </a:cubicBezTo>
                    <a:cubicBezTo>
                      <a:pt x="1850" y="414"/>
                      <a:pt x="1436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3" name="Google Shape;11993;p99"/>
              <p:cNvSpPr/>
              <p:nvPr/>
            </p:nvSpPr>
            <p:spPr>
              <a:xfrm>
                <a:off x="1169450" y="431675"/>
                <a:ext cx="46250" cy="46250"/>
              </a:xfrm>
              <a:custGeom>
                <a:rect b="b" l="l" r="r" t="t"/>
                <a:pathLst>
                  <a:path extrusionOk="0" h="1850" w="1850">
                    <a:moveTo>
                      <a:pt x="925" y="1"/>
                    </a:moveTo>
                    <a:cubicBezTo>
                      <a:pt x="414" y="1"/>
                      <a:pt x="1" y="414"/>
                      <a:pt x="1" y="924"/>
                    </a:cubicBezTo>
                    <a:cubicBezTo>
                      <a:pt x="1" y="1435"/>
                      <a:pt x="414" y="1849"/>
                      <a:pt x="925" y="1849"/>
                    </a:cubicBezTo>
                    <a:cubicBezTo>
                      <a:pt x="1435" y="1849"/>
                      <a:pt x="1849" y="1435"/>
                      <a:pt x="1849" y="924"/>
                    </a:cubicBezTo>
                    <a:cubicBezTo>
                      <a:pt x="1849" y="414"/>
                      <a:pt x="1435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94" name="Google Shape;11994;p99"/>
            <p:cNvGrpSpPr/>
            <p:nvPr/>
          </p:nvGrpSpPr>
          <p:grpSpPr>
            <a:xfrm>
              <a:off x="145069" y="746214"/>
              <a:ext cx="144400" cy="540861"/>
              <a:chOff x="145069" y="746214"/>
              <a:chExt cx="144400" cy="540861"/>
            </a:xfrm>
          </p:grpSpPr>
          <p:grpSp>
            <p:nvGrpSpPr>
              <p:cNvPr id="11995" name="Google Shape;11995;p9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1996" name="Google Shape;11996;p9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7" name="Google Shape;11997;p9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8" name="Google Shape;11998;p9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9" name="Google Shape;11999;p9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0" name="Google Shape;12000;p9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1" name="Google Shape;12001;p9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2" name="Google Shape;12002;p9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3" name="Google Shape;12003;p9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4" name="Google Shape;12004;p9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5" name="Google Shape;12005;p9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06" name="Google Shape;12006;p9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2007" name="Google Shape;12007;p9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8" name="Google Shape;12008;p9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009" name="Google Shape;12009;p99"/>
            <p:cNvGrpSpPr/>
            <p:nvPr/>
          </p:nvGrpSpPr>
          <p:grpSpPr>
            <a:xfrm rot="5400000">
              <a:off x="8100747" y="4643731"/>
              <a:ext cx="144400" cy="540861"/>
              <a:chOff x="145069" y="746214"/>
              <a:chExt cx="144400" cy="540861"/>
            </a:xfrm>
          </p:grpSpPr>
          <p:grpSp>
            <p:nvGrpSpPr>
              <p:cNvPr id="12010" name="Google Shape;12010;p99"/>
              <p:cNvGrpSpPr/>
              <p:nvPr/>
            </p:nvGrpSpPr>
            <p:grpSpPr>
              <a:xfrm rot="5400000">
                <a:off x="-2181" y="893464"/>
                <a:ext cx="438900" cy="144400"/>
                <a:chOff x="776800" y="431675"/>
                <a:chExt cx="438900" cy="144400"/>
              </a:xfrm>
            </p:grpSpPr>
            <p:sp>
              <p:nvSpPr>
                <p:cNvPr id="12011" name="Google Shape;12011;p99"/>
                <p:cNvSpPr/>
                <p:nvPr/>
              </p:nvSpPr>
              <p:spPr>
                <a:xfrm>
                  <a:off x="77680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6" y="1850"/>
                      </a:cubicBezTo>
                      <a:cubicBezTo>
                        <a:pt x="1436" y="1850"/>
                        <a:pt x="1849" y="1435"/>
                        <a:pt x="1849" y="925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2" name="Google Shape;12012;p99"/>
                <p:cNvSpPr/>
                <p:nvPr/>
              </p:nvSpPr>
              <p:spPr>
                <a:xfrm>
                  <a:off x="875000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5"/>
                      </a:cubicBezTo>
                      <a:cubicBezTo>
                        <a:pt x="0" y="1435"/>
                        <a:pt x="414" y="1850"/>
                        <a:pt x="924" y="1850"/>
                      </a:cubicBezTo>
                      <a:cubicBezTo>
                        <a:pt x="1434" y="1850"/>
                        <a:pt x="1849" y="1435"/>
                        <a:pt x="1849" y="925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3" name="Google Shape;12013;p99"/>
                <p:cNvSpPr/>
                <p:nvPr/>
              </p:nvSpPr>
              <p:spPr>
                <a:xfrm>
                  <a:off x="973125" y="52982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5"/>
                      </a:cubicBezTo>
                      <a:cubicBezTo>
                        <a:pt x="0" y="1435"/>
                        <a:pt x="415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4" name="Google Shape;12014;p99"/>
                <p:cNvSpPr/>
                <p:nvPr/>
              </p:nvSpPr>
              <p:spPr>
                <a:xfrm>
                  <a:off x="1071300" y="52982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7" y="1"/>
                      </a:moveTo>
                      <a:cubicBezTo>
                        <a:pt x="927" y="1"/>
                        <a:pt x="926" y="1"/>
                        <a:pt x="925" y="1"/>
                      </a:cubicBez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5" y="1850"/>
                        <a:pt x="925" y="1850"/>
                      </a:cubicBezTo>
                      <a:cubicBezTo>
                        <a:pt x="1436" y="1850"/>
                        <a:pt x="1850" y="1435"/>
                        <a:pt x="1850" y="925"/>
                      </a:cubicBezTo>
                      <a:cubicBezTo>
                        <a:pt x="1850" y="414"/>
                        <a:pt x="1437" y="1"/>
                        <a:pt x="9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5" name="Google Shape;12015;p9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6" name="Google Shape;12016;p99"/>
                <p:cNvSpPr/>
                <p:nvPr/>
              </p:nvSpPr>
              <p:spPr>
                <a:xfrm>
                  <a:off x="77680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6" y="1"/>
                      </a:moveTo>
                      <a:cubicBezTo>
                        <a:pt x="415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6" y="1849"/>
                      </a:cubicBezTo>
                      <a:cubicBezTo>
                        <a:pt x="1436" y="1849"/>
                        <a:pt x="1849" y="1435"/>
                        <a:pt x="1849" y="924"/>
                      </a:cubicBezTo>
                      <a:cubicBezTo>
                        <a:pt x="1849" y="414"/>
                        <a:pt x="1436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7" name="Google Shape;12017;p99"/>
                <p:cNvSpPr/>
                <p:nvPr/>
              </p:nvSpPr>
              <p:spPr>
                <a:xfrm>
                  <a:off x="875000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4" y="1"/>
                      </a:moveTo>
                      <a:cubicBezTo>
                        <a:pt x="414" y="1"/>
                        <a:pt x="0" y="414"/>
                        <a:pt x="0" y="924"/>
                      </a:cubicBezTo>
                      <a:cubicBezTo>
                        <a:pt x="0" y="1435"/>
                        <a:pt x="414" y="1849"/>
                        <a:pt x="924" y="1849"/>
                      </a:cubicBezTo>
                      <a:cubicBezTo>
                        <a:pt x="1434" y="1849"/>
                        <a:pt x="1849" y="1435"/>
                        <a:pt x="1849" y="924"/>
                      </a:cubicBezTo>
                      <a:cubicBezTo>
                        <a:pt x="1849" y="414"/>
                        <a:pt x="1434" y="1"/>
                        <a:pt x="9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8" name="Google Shape;12018;p99"/>
                <p:cNvSpPr/>
                <p:nvPr/>
              </p:nvSpPr>
              <p:spPr>
                <a:xfrm>
                  <a:off x="973125" y="431675"/>
                  <a:ext cx="46225" cy="46250"/>
                </a:xfrm>
                <a:custGeom>
                  <a:rect b="b" l="l" r="r" t="t"/>
                  <a:pathLst>
                    <a:path extrusionOk="0" h="1850" w="1849">
                      <a:moveTo>
                        <a:pt x="925" y="1"/>
                      </a:moveTo>
                      <a:cubicBezTo>
                        <a:pt x="415" y="1"/>
                        <a:pt x="0" y="414"/>
                        <a:pt x="0" y="924"/>
                      </a:cubicBezTo>
                      <a:cubicBezTo>
                        <a:pt x="0" y="1435"/>
                        <a:pt x="415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9" name="Google Shape;12019;p99"/>
                <p:cNvSpPr/>
                <p:nvPr/>
              </p:nvSpPr>
              <p:spPr>
                <a:xfrm>
                  <a:off x="1071300" y="431675"/>
                  <a:ext cx="46275" cy="46250"/>
                </a:xfrm>
                <a:custGeom>
                  <a:rect b="b" l="l" r="r" t="t"/>
                  <a:pathLst>
                    <a:path extrusionOk="0" h="1850" w="1851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5" y="1849"/>
                        <a:pt x="925" y="1849"/>
                      </a:cubicBezTo>
                      <a:cubicBezTo>
                        <a:pt x="1436" y="1849"/>
                        <a:pt x="1850" y="1435"/>
                        <a:pt x="1850" y="924"/>
                      </a:cubicBezTo>
                      <a:cubicBezTo>
                        <a:pt x="1850" y="414"/>
                        <a:pt x="1436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0" name="Google Shape;12020;p9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21" name="Google Shape;12021;p99"/>
              <p:cNvGrpSpPr/>
              <p:nvPr/>
            </p:nvGrpSpPr>
            <p:grpSpPr>
              <a:xfrm rot="5400000">
                <a:off x="194144" y="1191751"/>
                <a:ext cx="46250" cy="144400"/>
                <a:chOff x="1169450" y="431675"/>
                <a:chExt cx="46250" cy="144400"/>
              </a:xfrm>
            </p:grpSpPr>
            <p:sp>
              <p:nvSpPr>
                <p:cNvPr id="12022" name="Google Shape;12022;p99"/>
                <p:cNvSpPr/>
                <p:nvPr/>
              </p:nvSpPr>
              <p:spPr>
                <a:xfrm>
                  <a:off x="1169450" y="52982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5"/>
                      </a:cubicBezTo>
                      <a:cubicBezTo>
                        <a:pt x="1" y="1435"/>
                        <a:pt x="414" y="1850"/>
                        <a:pt x="925" y="1850"/>
                      </a:cubicBezTo>
                      <a:cubicBezTo>
                        <a:pt x="1435" y="1850"/>
                        <a:pt x="1849" y="1435"/>
                        <a:pt x="1849" y="925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3" name="Google Shape;12023;p99"/>
                <p:cNvSpPr/>
                <p:nvPr/>
              </p:nvSpPr>
              <p:spPr>
                <a:xfrm>
                  <a:off x="1169450" y="431675"/>
                  <a:ext cx="46250" cy="46250"/>
                </a:xfrm>
                <a:custGeom>
                  <a:rect b="b" l="l" r="r" t="t"/>
                  <a:pathLst>
                    <a:path extrusionOk="0" h="1850" w="1850">
                      <a:moveTo>
                        <a:pt x="925" y="1"/>
                      </a:moveTo>
                      <a:cubicBezTo>
                        <a:pt x="414" y="1"/>
                        <a:pt x="1" y="414"/>
                        <a:pt x="1" y="924"/>
                      </a:cubicBezTo>
                      <a:cubicBezTo>
                        <a:pt x="1" y="1435"/>
                        <a:pt x="414" y="1849"/>
                        <a:pt x="925" y="1849"/>
                      </a:cubicBezTo>
                      <a:cubicBezTo>
                        <a:pt x="1435" y="1849"/>
                        <a:pt x="1849" y="1435"/>
                        <a:pt x="1849" y="924"/>
                      </a:cubicBezTo>
                      <a:cubicBezTo>
                        <a:pt x="1849" y="414"/>
                        <a:pt x="1435" y="1"/>
                        <a:pt x="9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024" name="Google Shape;12024;p99"/>
          <p:cNvSpPr/>
          <p:nvPr/>
        </p:nvSpPr>
        <p:spPr>
          <a:xfrm>
            <a:off x="596700" y="425676"/>
            <a:ext cx="7950600" cy="42699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5" name="Google Shape;12025;p99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6" name="Google Shape;12026;p99"/>
          <p:cNvSpPr txBox="1"/>
          <p:nvPr>
            <p:ph type="ctrTitle"/>
          </p:nvPr>
        </p:nvSpPr>
        <p:spPr>
          <a:xfrm>
            <a:off x="2430000" y="611200"/>
            <a:ext cx="42840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27" name="Google Shape;12027;p99"/>
          <p:cNvSpPr txBox="1"/>
          <p:nvPr>
            <p:ph idx="1" type="subTitle"/>
          </p:nvPr>
        </p:nvSpPr>
        <p:spPr>
          <a:xfrm>
            <a:off x="2425050" y="2028400"/>
            <a:ext cx="4293900" cy="13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28" name="Google Shape;12028;p99"/>
          <p:cNvSpPr txBox="1"/>
          <p:nvPr/>
        </p:nvSpPr>
        <p:spPr>
          <a:xfrm>
            <a:off x="2779350" y="3438500"/>
            <a:ext cx="35853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CREDITS:</a:t>
            </a:r>
            <a:r>
              <a:rPr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,</a:t>
            </a:r>
            <a:r>
              <a:rPr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including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,</a:t>
            </a:r>
            <a:r>
              <a:rPr lang="en" sz="1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and infographics &amp;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2029" name="Shape 1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30" name="Google Shape;12030;p1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31" name="Google Shape;12031;p100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2" name="Google Shape;12032;p100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2033" name="Shape 1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34" name="Google Shape;12034;p10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35" name="Google Shape;12035;p101"/>
          <p:cNvSpPr/>
          <p:nvPr/>
        </p:nvSpPr>
        <p:spPr>
          <a:xfrm>
            <a:off x="1305300" y="666600"/>
            <a:ext cx="6533400" cy="38103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6" name="Google Shape;12036;p101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2">
    <p:spTree>
      <p:nvGrpSpPr>
        <p:cNvPr id="12037" name="Shape 1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38" name="Google Shape;12038;p10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" y="0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39" name="Google Shape;12039;p102"/>
          <p:cNvSpPr/>
          <p:nvPr/>
        </p:nvSpPr>
        <p:spPr>
          <a:xfrm>
            <a:off x="597000" y="1008450"/>
            <a:ext cx="7950000" cy="31266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0" name="Google Shape;12040;p102"/>
          <p:cNvSpPr/>
          <p:nvPr/>
        </p:nvSpPr>
        <p:spPr>
          <a:xfrm>
            <a:off x="37825" y="37825"/>
            <a:ext cx="9083400" cy="507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4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2.xml"/><Relationship Id="rId21" Type="http://schemas.openxmlformats.org/officeDocument/2006/relationships/slideLayout" Target="../slideLayouts/slideLayout61.xml"/><Relationship Id="rId24" Type="http://schemas.openxmlformats.org/officeDocument/2006/relationships/slideLayout" Target="../slideLayouts/slideLayout64.xml"/><Relationship Id="rId23" Type="http://schemas.openxmlformats.org/officeDocument/2006/relationships/slideLayout" Target="../slideLayouts/slideLayout63.xml"/><Relationship Id="rId1" Type="http://schemas.openxmlformats.org/officeDocument/2006/relationships/slideLayout" Target="../slideLayouts/slideLayout41.xml"/><Relationship Id="rId2" Type="http://schemas.openxmlformats.org/officeDocument/2006/relationships/slideLayout" Target="../slideLayouts/slideLayout42.xml"/><Relationship Id="rId3" Type="http://schemas.openxmlformats.org/officeDocument/2006/relationships/slideLayout" Target="../slideLayouts/slideLayout43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66.xml"/><Relationship Id="rId25" Type="http://schemas.openxmlformats.org/officeDocument/2006/relationships/slideLayout" Target="../slideLayouts/slideLayout65.xml"/><Relationship Id="rId28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67.xml"/><Relationship Id="rId5" Type="http://schemas.openxmlformats.org/officeDocument/2006/relationships/slideLayout" Target="../slideLayouts/slideLayout45.xml"/><Relationship Id="rId6" Type="http://schemas.openxmlformats.org/officeDocument/2006/relationships/slideLayout" Target="../slideLayouts/slideLayout46.xml"/><Relationship Id="rId29" Type="http://schemas.openxmlformats.org/officeDocument/2006/relationships/slideLayout" Target="../slideLayouts/slideLayout69.xml"/><Relationship Id="rId7" Type="http://schemas.openxmlformats.org/officeDocument/2006/relationships/slideLayout" Target="../slideLayouts/slideLayout47.xml"/><Relationship Id="rId8" Type="http://schemas.openxmlformats.org/officeDocument/2006/relationships/slideLayout" Target="../slideLayouts/slideLayout4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54.xml"/><Relationship Id="rId17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58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1.xml"/><Relationship Id="rId21" Type="http://schemas.openxmlformats.org/officeDocument/2006/relationships/slideLayout" Target="../slideLayouts/slideLayout90.xml"/><Relationship Id="rId24" Type="http://schemas.openxmlformats.org/officeDocument/2006/relationships/slideLayout" Target="../slideLayouts/slideLayout93.xml"/><Relationship Id="rId23" Type="http://schemas.openxmlformats.org/officeDocument/2006/relationships/slideLayout" Target="../slideLayouts/slideLayout92.xml"/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25" Type="http://schemas.openxmlformats.org/officeDocument/2006/relationships/slideLayout" Target="../slideLayouts/slideLayout94.xml"/><Relationship Id="rId28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96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29" Type="http://schemas.openxmlformats.org/officeDocument/2006/relationships/slideLayout" Target="../slideLayouts/slideLayout98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6.xml"/><Relationship Id="rId16" Type="http://schemas.openxmlformats.org/officeDocument/2006/relationships/slideLayout" Target="../slideLayouts/slideLayout85.xml"/><Relationship Id="rId19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8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4047" name="Shape 4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8" name="Google Shape;4048;p43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4049" name="Google Shape;4049;p43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  <p:sldLayoutId id="2147483713" r:id="rId26"/>
    <p:sldLayoutId id="2147483714" r:id="rId27"/>
    <p:sldLayoutId id="2147483715" r:id="rId28"/>
    <p:sldLayoutId id="214748371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8044" name="Shape 8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5" name="Google Shape;8045;p73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"/>
              <a:buNone/>
              <a:defRPr b="1" sz="30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8046" name="Google Shape;8046;p73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●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○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Char char="■"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  <p:sldLayoutId id="2147483735" r:id="rId19"/>
    <p:sldLayoutId id="2147483736" r:id="rId20"/>
    <p:sldLayoutId id="2147483737" r:id="rId21"/>
    <p:sldLayoutId id="2147483738" r:id="rId22"/>
    <p:sldLayoutId id="2147483739" r:id="rId23"/>
    <p:sldLayoutId id="2147483740" r:id="rId24"/>
    <p:sldLayoutId id="2147483741" r:id="rId25"/>
    <p:sldLayoutId id="2147483742" r:id="rId26"/>
    <p:sldLayoutId id="2147483743" r:id="rId27"/>
    <p:sldLayoutId id="2147483744" r:id="rId28"/>
    <p:sldLayoutId id="2147483745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5.jpg"/><Relationship Id="rId5" Type="http://schemas.openxmlformats.org/officeDocument/2006/relationships/image" Target="../media/image8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7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youtube.com/watch?v=ph6FOv9Pdc8" TargetMode="External"/><Relationship Id="rId4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F293F"/>
        </a:solidFill>
      </p:bgPr>
    </p:bg>
    <p:spTree>
      <p:nvGrpSpPr>
        <p:cNvPr id="12044" name="Shape 1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5" name="Google Shape;12045;p103"/>
          <p:cNvSpPr txBox="1"/>
          <p:nvPr>
            <p:ph type="ctrTitle"/>
          </p:nvPr>
        </p:nvSpPr>
        <p:spPr>
          <a:xfrm>
            <a:off x="1904700" y="1909800"/>
            <a:ext cx="5334600" cy="13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LOST LOOKING FOR A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chemeClr val="lt2"/>
                </a:solidFill>
              </a:rPr>
              <a:t>BATHROOM?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F293F"/>
        </a:solidFill>
      </p:bgPr>
    </p:bg>
    <p:spTree>
      <p:nvGrpSpPr>
        <p:cNvPr id="12049" name="Shape 1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0" name="Google Shape;12050;p104"/>
          <p:cNvSpPr txBox="1"/>
          <p:nvPr/>
        </p:nvSpPr>
        <p:spPr>
          <a:xfrm>
            <a:off x="1706675" y="1930375"/>
            <a:ext cx="1761300" cy="14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Archivo"/>
                <a:ea typeface="Archivo"/>
                <a:cs typeface="Archivo"/>
                <a:sym typeface="Archivo"/>
              </a:rPr>
              <a:t>81.4%</a:t>
            </a:r>
            <a:r>
              <a:rPr lang="en" sz="24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endParaRPr sz="24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have </a:t>
            </a:r>
            <a:r>
              <a:rPr b="1" lang="en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gotten lost</a:t>
            </a:r>
            <a:r>
              <a:rPr lang="en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searching for bathrooms</a:t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051" name="Google Shape;12051;p104"/>
          <p:cNvSpPr txBox="1"/>
          <p:nvPr/>
        </p:nvSpPr>
        <p:spPr>
          <a:xfrm>
            <a:off x="3711288" y="2833550"/>
            <a:ext cx="1609800" cy="14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Archivo"/>
                <a:ea typeface="Archivo"/>
                <a:cs typeface="Archivo"/>
                <a:sym typeface="Archivo"/>
              </a:rPr>
              <a:t>88.4%</a:t>
            </a:r>
            <a:r>
              <a:rPr lang="en" sz="2400">
                <a:solidFill>
                  <a:schemeClr val="lt2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endParaRPr sz="2400">
              <a:solidFill>
                <a:schemeClr val="lt2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prefer private bathrooms</a:t>
            </a:r>
            <a:r>
              <a:rPr lang="en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over multi-stalls</a:t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052" name="Google Shape;12052;p104"/>
          <p:cNvSpPr txBox="1"/>
          <p:nvPr/>
        </p:nvSpPr>
        <p:spPr>
          <a:xfrm>
            <a:off x="5564425" y="1930375"/>
            <a:ext cx="1872900" cy="14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Archivo"/>
                <a:ea typeface="Archivo"/>
                <a:cs typeface="Archivo"/>
                <a:sym typeface="Archivo"/>
              </a:rPr>
              <a:t>86.0%</a:t>
            </a:r>
            <a:r>
              <a:rPr lang="en" sz="24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endParaRPr sz="24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would use an app </a:t>
            </a:r>
            <a:r>
              <a:rPr b="1" lang="en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dedicated to finding bathrooms</a:t>
            </a:r>
            <a:r>
              <a:rPr lang="en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!</a:t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053" name="Google Shape;12053;p104"/>
          <p:cNvSpPr txBox="1"/>
          <p:nvPr/>
        </p:nvSpPr>
        <p:spPr>
          <a:xfrm>
            <a:off x="2358300" y="1049550"/>
            <a:ext cx="442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Of the students here we surveyed… </a:t>
            </a:r>
            <a:endParaRPr b="1" sz="1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F293F"/>
        </a:solidFill>
      </p:bgPr>
    </p:bg>
    <p:spTree>
      <p:nvGrpSpPr>
        <p:cNvPr id="12057" name="Shape 1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8" name="Google Shape;12058;p105"/>
          <p:cNvSpPr txBox="1"/>
          <p:nvPr>
            <p:ph type="ctrTitle"/>
          </p:nvPr>
        </p:nvSpPr>
        <p:spPr>
          <a:xfrm>
            <a:off x="1904700" y="1203325"/>
            <a:ext cx="5334600" cy="10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chemeClr val="lt2"/>
                </a:solidFill>
              </a:rPr>
              <a:t>POOPIN’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2059" name="Google Shape;12059;p105"/>
          <p:cNvSpPr txBox="1"/>
          <p:nvPr>
            <p:ph idx="1" type="subTitle"/>
          </p:nvPr>
        </p:nvSpPr>
        <p:spPr>
          <a:xfrm>
            <a:off x="1904700" y="3164650"/>
            <a:ext cx="53346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the Bathroom Bureau: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Danica, Lucy, Hailey, Adrian</a:t>
            </a:r>
            <a:endParaRPr/>
          </a:p>
        </p:txBody>
      </p:sp>
      <p:sp>
        <p:nvSpPr>
          <p:cNvPr id="12060" name="Google Shape;12060;p105"/>
          <p:cNvSpPr txBox="1"/>
          <p:nvPr/>
        </p:nvSpPr>
        <p:spPr>
          <a:xfrm>
            <a:off x="2718300" y="2184350"/>
            <a:ext cx="37074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Drop a poo in UR favorite loo!</a:t>
            </a:r>
            <a:endParaRPr b="1" sz="19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20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64" name="Shape 1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5" name="Google Shape;12065;p106"/>
          <p:cNvSpPr txBox="1"/>
          <p:nvPr>
            <p:ph type="title"/>
          </p:nvPr>
        </p:nvSpPr>
        <p:spPr>
          <a:xfrm>
            <a:off x="1922850" y="815800"/>
            <a:ext cx="5298300" cy="8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MEET THE TEAM</a:t>
            </a:r>
            <a:endParaRPr sz="2900">
              <a:solidFill>
                <a:schemeClr val="lt2"/>
              </a:solidFill>
            </a:endParaRPr>
          </a:p>
        </p:txBody>
      </p:sp>
      <p:pic>
        <p:nvPicPr>
          <p:cNvPr id="12066" name="Google Shape;12066;p106"/>
          <p:cNvPicPr preferRelativeResize="0"/>
          <p:nvPr/>
        </p:nvPicPr>
        <p:blipFill rotWithShape="1">
          <a:blip r:embed="rId3">
            <a:alphaModFix/>
          </a:blip>
          <a:srcRect b="43364" l="38491" r="36846" t="36702"/>
          <a:stretch/>
        </p:blipFill>
        <p:spPr>
          <a:xfrm>
            <a:off x="1577350" y="2337175"/>
            <a:ext cx="1497324" cy="158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67" name="Google Shape;12067;p106"/>
          <p:cNvPicPr preferRelativeResize="0"/>
          <p:nvPr/>
        </p:nvPicPr>
        <p:blipFill rotWithShape="1">
          <a:blip r:embed="rId4">
            <a:alphaModFix/>
          </a:blip>
          <a:srcRect b="3540" l="0" r="0" t="0"/>
          <a:stretch/>
        </p:blipFill>
        <p:spPr>
          <a:xfrm>
            <a:off x="3074675" y="2358250"/>
            <a:ext cx="1497325" cy="15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68" name="Google Shape;12068;p106"/>
          <p:cNvPicPr preferRelativeResize="0"/>
          <p:nvPr/>
        </p:nvPicPr>
        <p:blipFill rotWithShape="1">
          <a:blip r:embed="rId5">
            <a:alphaModFix/>
          </a:blip>
          <a:srcRect b="0" l="1390" r="1390" t="0"/>
          <a:stretch/>
        </p:blipFill>
        <p:spPr>
          <a:xfrm>
            <a:off x="4572000" y="2378250"/>
            <a:ext cx="1497325" cy="154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69" name="Google Shape;12069;p106"/>
          <p:cNvPicPr preferRelativeResize="0"/>
          <p:nvPr/>
        </p:nvPicPr>
        <p:blipFill rotWithShape="1">
          <a:blip r:embed="rId6">
            <a:alphaModFix/>
          </a:blip>
          <a:srcRect b="20825" l="0" r="0" t="1870"/>
          <a:stretch/>
        </p:blipFill>
        <p:spPr>
          <a:xfrm>
            <a:off x="6069325" y="2358518"/>
            <a:ext cx="1497324" cy="154020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070" name="Google Shape;12070;p106"/>
          <p:cNvGraphicFramePr/>
          <p:nvPr/>
        </p:nvGraphicFramePr>
        <p:xfrm>
          <a:off x="1577300" y="1901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{91FD5944-EC5E-4C65-AAA7-34401A22D524}</a:tableStyleId>
              </a:tblPr>
              <a:tblGrid>
                <a:gridCol w="1497350"/>
                <a:gridCol w="1497350"/>
                <a:gridCol w="1497350"/>
                <a:gridCol w="1497350"/>
              </a:tblGrid>
              <a:tr h="461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2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Danica Kim</a:t>
                      </a:r>
                      <a:endParaRPr b="1" sz="1600">
                        <a:solidFill>
                          <a:schemeClr val="lt2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2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Hailey WB</a:t>
                      </a:r>
                      <a:endParaRPr b="1" sz="1600">
                        <a:solidFill>
                          <a:schemeClr val="lt2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2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Lucy Yang</a:t>
                      </a:r>
                      <a:endParaRPr b="1" sz="1600">
                        <a:solidFill>
                          <a:schemeClr val="lt2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2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Adrian Kong</a:t>
                      </a:r>
                      <a:endParaRPr b="1" sz="1600">
                        <a:solidFill>
                          <a:schemeClr val="lt2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6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74" name="Shape 1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5" name="Google Shape;12075;p107"/>
          <p:cNvSpPr txBox="1"/>
          <p:nvPr>
            <p:ph idx="2" type="title"/>
          </p:nvPr>
        </p:nvSpPr>
        <p:spPr>
          <a:xfrm>
            <a:off x="1694985" y="1584875"/>
            <a:ext cx="593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076" name="Google Shape;12076;p107"/>
          <p:cNvSpPr txBox="1"/>
          <p:nvPr>
            <p:ph idx="3" type="title"/>
          </p:nvPr>
        </p:nvSpPr>
        <p:spPr>
          <a:xfrm>
            <a:off x="4275283" y="1584875"/>
            <a:ext cx="593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077" name="Google Shape;12077;p107"/>
          <p:cNvSpPr txBox="1"/>
          <p:nvPr>
            <p:ph idx="5" type="title"/>
          </p:nvPr>
        </p:nvSpPr>
        <p:spPr>
          <a:xfrm>
            <a:off x="6857865" y="1584875"/>
            <a:ext cx="593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078" name="Google Shape;12078;p107"/>
          <p:cNvSpPr txBox="1"/>
          <p:nvPr>
            <p:ph idx="7" type="title"/>
          </p:nvPr>
        </p:nvSpPr>
        <p:spPr>
          <a:xfrm>
            <a:off x="1694985" y="3319150"/>
            <a:ext cx="593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079" name="Google Shape;12079;p107"/>
          <p:cNvSpPr txBox="1"/>
          <p:nvPr>
            <p:ph idx="9" type="title"/>
          </p:nvPr>
        </p:nvSpPr>
        <p:spPr>
          <a:xfrm>
            <a:off x="4275283" y="3319150"/>
            <a:ext cx="593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080" name="Google Shape;12080;p107"/>
          <p:cNvSpPr txBox="1"/>
          <p:nvPr>
            <p:ph idx="14" type="title"/>
          </p:nvPr>
        </p:nvSpPr>
        <p:spPr>
          <a:xfrm>
            <a:off x="6857865" y="3319150"/>
            <a:ext cx="593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2081" name="Google Shape;12081;p107"/>
          <p:cNvSpPr txBox="1"/>
          <p:nvPr>
            <p:ph type="title"/>
          </p:nvPr>
        </p:nvSpPr>
        <p:spPr>
          <a:xfrm>
            <a:off x="720000" y="6351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BATHROOMS BY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2082" name="Google Shape;12082;p107"/>
          <p:cNvSpPr txBox="1"/>
          <p:nvPr>
            <p:ph idx="16" type="subTitle"/>
          </p:nvPr>
        </p:nvSpPr>
        <p:spPr>
          <a:xfrm>
            <a:off x="793785" y="2549075"/>
            <a:ext cx="23958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Compliant</a:t>
            </a:r>
            <a:endParaRPr/>
          </a:p>
        </p:txBody>
      </p:sp>
      <p:sp>
        <p:nvSpPr>
          <p:cNvPr id="12083" name="Google Shape;12083;p107"/>
          <p:cNvSpPr txBox="1"/>
          <p:nvPr>
            <p:ph idx="17" type="subTitle"/>
          </p:nvPr>
        </p:nvSpPr>
        <p:spPr>
          <a:xfrm>
            <a:off x="3158401" y="2546413"/>
            <a:ext cx="2827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Sanitary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Products</a:t>
            </a:r>
            <a:endParaRPr/>
          </a:p>
        </p:txBody>
      </p:sp>
      <p:sp>
        <p:nvSpPr>
          <p:cNvPr id="12084" name="Google Shape;12084;p107"/>
          <p:cNvSpPr txBox="1"/>
          <p:nvPr>
            <p:ph idx="18" type="subTitle"/>
          </p:nvPr>
        </p:nvSpPr>
        <p:spPr>
          <a:xfrm>
            <a:off x="5958915" y="2317813"/>
            <a:ext cx="23913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Family</a:t>
            </a:r>
            <a:endParaRPr/>
          </a:p>
        </p:txBody>
      </p:sp>
      <p:sp>
        <p:nvSpPr>
          <p:cNvPr id="12085" name="Google Shape;12085;p107"/>
          <p:cNvSpPr txBox="1"/>
          <p:nvPr>
            <p:ph idx="19" type="subTitle"/>
          </p:nvPr>
        </p:nvSpPr>
        <p:spPr>
          <a:xfrm>
            <a:off x="793785" y="3978073"/>
            <a:ext cx="23958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Gender</a:t>
            </a:r>
            <a:endParaRPr/>
          </a:p>
        </p:txBody>
      </p:sp>
      <p:sp>
        <p:nvSpPr>
          <p:cNvPr id="12086" name="Google Shape;12086;p107"/>
          <p:cNvSpPr txBox="1"/>
          <p:nvPr>
            <p:ph idx="20" type="subTitle"/>
          </p:nvPr>
        </p:nvSpPr>
        <p:spPr>
          <a:xfrm>
            <a:off x="3378608" y="3978073"/>
            <a:ext cx="23913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Ratings</a:t>
            </a:r>
            <a:endParaRPr/>
          </a:p>
        </p:txBody>
      </p:sp>
      <p:sp>
        <p:nvSpPr>
          <p:cNvPr id="12087" name="Google Shape;12087;p107"/>
          <p:cNvSpPr txBox="1"/>
          <p:nvPr>
            <p:ph idx="21" type="subTitle"/>
          </p:nvPr>
        </p:nvSpPr>
        <p:spPr>
          <a:xfrm>
            <a:off x="5958915" y="3978073"/>
            <a:ext cx="23913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Favorites</a:t>
            </a:r>
            <a:endParaRPr/>
          </a:p>
        </p:txBody>
      </p:sp>
      <p:cxnSp>
        <p:nvCxnSpPr>
          <p:cNvPr id="12088" name="Google Shape;12088;p107"/>
          <p:cNvCxnSpPr>
            <a:stCxn id="12089" idx="1"/>
          </p:cNvCxnSpPr>
          <p:nvPr/>
        </p:nvCxnSpPr>
        <p:spPr>
          <a:xfrm rot="10800000">
            <a:off x="597000" y="13326"/>
            <a:ext cx="0" cy="25473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3" name="Shape 1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4" name="Google Shape;12094;p108"/>
          <p:cNvSpPr txBox="1"/>
          <p:nvPr>
            <p:ph type="title"/>
          </p:nvPr>
        </p:nvSpPr>
        <p:spPr>
          <a:xfrm>
            <a:off x="1922850" y="2015975"/>
            <a:ext cx="5298300" cy="8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DEMO</a:t>
            </a:r>
            <a:endParaRPr sz="29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8" name="Shape 1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99" name="Google Shape;12099;p109" title="DandyHacks 2024 - UR Poopin'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6963" y="802663"/>
            <a:ext cx="6290075" cy="353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F293F"/>
        </a:solidFill>
      </p:bgPr>
    </p:bg>
    <p:spTree>
      <p:nvGrpSpPr>
        <p:cNvPr id="12103" name="Shape 12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4" name="Google Shape;12104;p110"/>
          <p:cNvSpPr txBox="1"/>
          <p:nvPr>
            <p:ph type="ctrTitle"/>
          </p:nvPr>
        </p:nvSpPr>
        <p:spPr>
          <a:xfrm>
            <a:off x="1904700" y="1518175"/>
            <a:ext cx="5334600" cy="10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2105" name="Google Shape;12105;p110"/>
          <p:cNvSpPr txBox="1"/>
          <p:nvPr/>
        </p:nvSpPr>
        <p:spPr>
          <a:xfrm>
            <a:off x="1663950" y="2670050"/>
            <a:ext cx="58161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9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“When you’ve got to go, don’t be snoozin’,</a:t>
            </a:r>
            <a:endParaRPr b="1" i="1" sz="19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9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open up UR Poopin' and </a:t>
            </a:r>
            <a:r>
              <a:rPr b="1" i="1" lang="en" sz="19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just </a:t>
            </a:r>
            <a:r>
              <a:rPr b="1" i="1" lang="en" sz="19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start cruisin'!” </a:t>
            </a:r>
            <a:endParaRPr b="1" i="1" sz="19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oilet Rental Software Marketing Plan by Slidesgo">
  <a:themeElements>
    <a:clrScheme name="Simple Light">
      <a:dk1>
        <a:srgbClr val="1F293F"/>
      </a:dk1>
      <a:lt1>
        <a:srgbClr val="FFFFFF"/>
      </a:lt1>
      <a:dk2>
        <a:srgbClr val="147D76"/>
      </a:dk2>
      <a:lt2>
        <a:srgbClr val="FC7500"/>
      </a:lt2>
      <a:accent1>
        <a:srgbClr val="F1A51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oilet Rental Software Marketing Plan by Slidesgo">
  <a:themeElements>
    <a:clrScheme name="Simple Light">
      <a:dk1>
        <a:srgbClr val="1F293F"/>
      </a:dk1>
      <a:lt1>
        <a:srgbClr val="FFFFFF"/>
      </a:lt1>
      <a:dk2>
        <a:srgbClr val="147D76"/>
      </a:dk2>
      <a:lt2>
        <a:srgbClr val="FC7500"/>
      </a:lt2>
      <a:accent1>
        <a:srgbClr val="F1A51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oilet Rental Software Marketing Plan by Slidesgo">
  <a:themeElements>
    <a:clrScheme name="Simple Light">
      <a:dk1>
        <a:srgbClr val="1F293F"/>
      </a:dk1>
      <a:lt1>
        <a:srgbClr val="FFFFFF"/>
      </a:lt1>
      <a:dk2>
        <a:srgbClr val="147D76"/>
      </a:dk2>
      <a:lt2>
        <a:srgbClr val="FC7500"/>
      </a:lt2>
      <a:accent1>
        <a:srgbClr val="F1A51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